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68" r:id="rId2"/>
    <p:sldId id="263" r:id="rId3"/>
    <p:sldId id="262" r:id="rId4"/>
    <p:sldId id="267" r:id="rId5"/>
    <p:sldId id="264" r:id="rId6"/>
    <p:sldId id="259" r:id="rId7"/>
    <p:sldId id="272" r:id="rId8"/>
    <p:sldId id="261" r:id="rId9"/>
    <p:sldId id="271" r:id="rId10"/>
    <p:sldId id="266" r:id="rId11"/>
    <p:sldId id="265" r:id="rId12"/>
    <p:sldId id="274" r:id="rId13"/>
    <p:sldId id="273" r:id="rId14"/>
  </p:sldIdLst>
  <p:sldSz cx="9902825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344" y="-8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4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35F5FA-E660-4A23-BA5B-5A52D1C063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66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CC389-5DF6-476A-842F-CF71843410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2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CEFDA-6A15-4D70-AA03-820B61A641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6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609600"/>
            <a:ext cx="21034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10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1878B-2460-4D37-A14A-02BAB59C11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5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68FF-8455-4C2E-B4F4-2620907BCE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30A1-4053-4F4E-A79E-F3ACF8F21A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2287F-92DB-4DB1-BA58-F7389E789C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2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583EC-5C6C-4BFF-997D-240BE4CA5A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65511-4838-460F-8C6C-736A072C13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2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E867-3F4B-4E85-A84D-D2ED38D4D4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F18A1-F505-450B-A5F0-082CBFFB74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4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C48BA-DEA8-41DB-A3FB-D8EF4A8915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16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69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8400"/>
            <a:ext cx="206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63CBDA-10E4-4098-9EDC-B1250CAE2DFB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5692775"/>
            <a:ext cx="215423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8382000" cy="1143000"/>
          </a:xfrm>
        </p:spPr>
        <p:txBody>
          <a:bodyPr/>
          <a:lstStyle/>
          <a:p>
            <a:r>
              <a:rPr lang="en-GB"/>
              <a:t>What UK managers think about knowledge management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971800"/>
            <a:ext cx="6858000" cy="1752600"/>
          </a:xfrm>
        </p:spPr>
        <p:txBody>
          <a:bodyPr/>
          <a:lstStyle/>
          <a:p>
            <a:r>
              <a:rPr lang="en-GB"/>
              <a:t>John S. Edwards</a:t>
            </a:r>
          </a:p>
          <a:p>
            <a:r>
              <a:rPr lang="en-GB"/>
              <a:t>Duncan Shaw</a:t>
            </a:r>
          </a:p>
          <a:p>
            <a:r>
              <a:rPr lang="en-GB"/>
              <a:t>Paul M. Collier</a:t>
            </a:r>
          </a:p>
          <a:p>
            <a:r>
              <a:rPr lang="en-GB"/>
              <a:t>Aston Business School</a:t>
            </a:r>
            <a:endParaRPr lang="en-GB" i="1"/>
          </a:p>
          <a:p>
            <a:r>
              <a:rPr lang="en-GB" sz="2400" i="1"/>
              <a:t>E-mail: j.s.edwards@aston.ac.uk</a:t>
            </a:r>
            <a:endParaRPr lang="en-GB" i="1"/>
          </a:p>
          <a:p>
            <a:r>
              <a:rPr lang="en-GB" sz="2000"/>
              <a:t>Presented at </a:t>
            </a:r>
            <a:r>
              <a:rPr lang="en-GB" sz="2000" i="1"/>
              <a:t>IFORS2002, Edinburgh, 8-12 July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Four Sessions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knowledge informs your business?</a:t>
            </a:r>
          </a:p>
          <a:p>
            <a:r>
              <a:rPr lang="en-GB"/>
              <a:t>What processes are currently used?</a:t>
            </a:r>
          </a:p>
          <a:p>
            <a:r>
              <a:rPr lang="en-GB"/>
              <a:t>What processes should be used?</a:t>
            </a:r>
          </a:p>
          <a:p>
            <a:r>
              <a:rPr lang="en-GB"/>
              <a:t>How do you evaluate how good you are at doing KM?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Findings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Much confusion evident between information, knowledge and mechanisms</a:t>
            </a:r>
          </a:p>
          <a:p>
            <a:r>
              <a:rPr lang="en-GB"/>
              <a:t>Knowledge champion role vital</a:t>
            </a:r>
          </a:p>
          <a:p>
            <a:r>
              <a:rPr lang="en-GB"/>
              <a:t>Multiple site organisations more interested in acquisition, single site in sharing/retaining</a:t>
            </a:r>
          </a:p>
          <a:p>
            <a:r>
              <a:rPr lang="en-GB"/>
              <a:t>Realisation that KM is not just for managers</a:t>
            </a:r>
          </a:p>
          <a:p>
            <a:r>
              <a:rPr lang="en-GB"/>
              <a:t>Less use of e-mail</a:t>
            </a:r>
          </a:p>
          <a:p>
            <a:r>
              <a:rPr lang="en-GB"/>
              <a:t>More effective meetings!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“Conclusions”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The process works - responses to “I thought that the process was useful in helping us to explore KM” averaged 1.46 on a 5-point scale (where </a:t>
            </a:r>
            <a:br>
              <a:rPr lang="en-GB">
                <a:solidFill>
                  <a:srgbClr val="000000"/>
                </a:solidFill>
              </a:rPr>
            </a:br>
            <a:r>
              <a:rPr lang="en-GB">
                <a:solidFill>
                  <a:srgbClr val="000000"/>
                </a:solidFill>
              </a:rPr>
              <a:t>1 = Strongly Agree and 5= Strongly Disagree)</a:t>
            </a:r>
          </a:p>
          <a:p>
            <a:r>
              <a:rPr lang="en-GB"/>
              <a:t>The most important difference between organisations seems to be the point they have reached in the “KM life cycle” of that organisation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Work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Further analysis of data (maps, process, participant feedback) to achieve project objectives</a:t>
            </a:r>
          </a:p>
          <a:p>
            <a:r>
              <a:rPr lang="en-GB"/>
              <a:t>Emphasis on any differences between financial and non-financial aspects of evaluation (for CIMA)</a:t>
            </a:r>
          </a:p>
          <a:p>
            <a:r>
              <a:rPr lang="en-GB"/>
              <a:t>Look for resonances with KM theory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project</a:t>
            </a:r>
          </a:p>
          <a:p>
            <a:r>
              <a:rPr lang="en-GB"/>
              <a:t>The protocol</a:t>
            </a:r>
          </a:p>
          <a:p>
            <a:r>
              <a:rPr lang="en-GB"/>
              <a:t>The findings</a:t>
            </a:r>
          </a:p>
          <a:p>
            <a:r>
              <a:rPr lang="en-GB"/>
              <a:t>The future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Project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Sponsored by CIMA</a:t>
            </a:r>
          </a:p>
          <a:p>
            <a:r>
              <a:rPr lang="en-GB"/>
              <a:t>Based on facilitated small group workshops</a:t>
            </a:r>
          </a:p>
          <a:p>
            <a:r>
              <a:rPr lang="en-GB"/>
              <a:t>12 workshops in 10 different UK organisations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The Organisations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 broadly in the service sector</a:t>
            </a:r>
          </a:p>
          <a:p>
            <a:r>
              <a:rPr lang="en-GB"/>
              <a:t>3 in manufacturing</a:t>
            </a:r>
          </a:p>
          <a:p>
            <a:r>
              <a:rPr lang="en-GB"/>
              <a:t>3 commercial but not-for-profit</a:t>
            </a:r>
          </a:p>
          <a:p>
            <a:r>
              <a:rPr lang="en-GB"/>
              <a:t>1 police force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 Objectives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Find out the processes that are</a:t>
            </a:r>
            <a:r>
              <a:rPr lang="en-GB" i="1"/>
              <a:t> currently used</a:t>
            </a:r>
            <a:r>
              <a:rPr lang="en-GB"/>
              <a:t> in organisations to acquire, share, retain and utilise knowledge</a:t>
            </a:r>
          </a:p>
          <a:p>
            <a:r>
              <a:rPr lang="en-GB"/>
              <a:t>The processes that </a:t>
            </a:r>
            <a:r>
              <a:rPr lang="en-GB" i="1"/>
              <a:t>should be used</a:t>
            </a:r>
            <a:endParaRPr lang="en-GB"/>
          </a:p>
          <a:p>
            <a:r>
              <a:rPr lang="en-GB"/>
              <a:t>The metrics that are currently used/should be used to evaluate how well this is being done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Protocol (1)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5-13 participants from the organisation</a:t>
            </a:r>
          </a:p>
          <a:p>
            <a:r>
              <a:rPr lang="en-GB">
                <a:solidFill>
                  <a:srgbClr val="000000"/>
                </a:solidFill>
              </a:rPr>
              <a:t>Their choice, but we said:</a:t>
            </a:r>
          </a:p>
          <a:p>
            <a:r>
              <a:rPr lang="en-GB">
                <a:solidFill>
                  <a:srgbClr val="000000"/>
                </a:solidFill>
              </a:rPr>
              <a:t>“...a sufficient spread of people with awareness of, and responsibility for, knowledge management... one person responsible for securing the commitment of resources towards achieving whatever outcomes and actions are decided upon”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Protocol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Computer-assisted group workshops based on the Journey Making methodology</a:t>
            </a:r>
          </a:p>
          <a:p>
            <a:r>
              <a:rPr lang="en-GB"/>
              <a:t>Aiming to develop “road maps” to better knowledge management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Journey Making (1)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cs typeface="Times New Roman" pitchFamily="18" charset="0"/>
              </a:rPr>
              <a:t>The aims of a JM workshop might include:</a:t>
            </a:r>
          </a:p>
          <a:p>
            <a:pPr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Giving the </a:t>
            </a:r>
            <a:r>
              <a:rPr lang="en-GB" b="1">
                <a:solidFill>
                  <a:schemeClr val="tx2"/>
                </a:solidFill>
                <a:cs typeface="Times New Roman" pitchFamily="18" charset="0"/>
              </a:rPr>
              <a:t>opportunity to contribute</a:t>
            </a:r>
            <a:r>
              <a:rPr lang="en-GB">
                <a:cs typeface="Times New Roman" pitchFamily="18" charset="0"/>
              </a:rPr>
              <a:t> opinions and ideas </a:t>
            </a:r>
          </a:p>
          <a:p>
            <a:pPr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The </a:t>
            </a:r>
            <a:r>
              <a:rPr lang="en-GB" b="1">
                <a:solidFill>
                  <a:schemeClr val="tx2"/>
                </a:solidFill>
                <a:cs typeface="Times New Roman" pitchFamily="18" charset="0"/>
              </a:rPr>
              <a:t>synthesis of diverging opinions</a:t>
            </a:r>
            <a:r>
              <a:rPr lang="en-GB" b="1">
                <a:cs typeface="Times New Roman" pitchFamily="18" charset="0"/>
              </a:rPr>
              <a:t> </a:t>
            </a:r>
            <a:r>
              <a:rPr lang="en-GB">
                <a:cs typeface="Times New Roman" pitchFamily="18" charset="0"/>
              </a:rPr>
              <a:t>– managing complexity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chemeClr val="tx2"/>
                </a:solidFill>
                <a:cs typeface="Times New Roman" pitchFamily="18" charset="0"/>
              </a:rPr>
              <a:t>Exploring and understanding the wider context</a:t>
            </a:r>
            <a:r>
              <a:rPr lang="en-GB">
                <a:cs typeface="Times New Roman" pitchFamily="18" charset="0"/>
              </a:rPr>
              <a:t> of the option i.e. its feasibility for implementation</a:t>
            </a:r>
            <a:r>
              <a:rPr lang="en-GB" sz="24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Journey Making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“Substantive rationality” – are able to demonstrate that </a:t>
            </a:r>
            <a:r>
              <a:rPr lang="en-GB" b="1">
                <a:solidFill>
                  <a:schemeClr val="tx2"/>
                </a:solidFill>
                <a:cs typeface="Times New Roman" pitchFamily="18" charset="0"/>
              </a:rPr>
              <a:t>the outcome is based on solid reasoning</a:t>
            </a:r>
          </a:p>
          <a:p>
            <a:pPr>
              <a:lnSpc>
                <a:spcPct val="90000"/>
              </a:lnSpc>
            </a:pPr>
            <a:r>
              <a:rPr lang="en-GB">
                <a:cs typeface="Times New Roman" pitchFamily="18" charset="0"/>
              </a:rPr>
              <a:t>“Procedural rationality” – participants perceive that </a:t>
            </a:r>
            <a:r>
              <a:rPr lang="en-GB" b="1">
                <a:cs typeface="Times New Roman" pitchFamily="18" charset="0"/>
              </a:rPr>
              <a:t>the </a:t>
            </a:r>
            <a:r>
              <a:rPr lang="en-GB" b="1">
                <a:solidFill>
                  <a:schemeClr val="tx2"/>
                </a:solidFill>
                <a:cs typeface="Times New Roman" pitchFamily="18" charset="0"/>
              </a:rPr>
              <a:t>process of decision making is sensible</a:t>
            </a:r>
          </a:p>
          <a:p>
            <a:pPr>
              <a:lnSpc>
                <a:spcPct val="90000"/>
              </a:lnSpc>
            </a:pPr>
            <a:r>
              <a:rPr lang="en-GB" b="1">
                <a:cs typeface="Times New Roman" pitchFamily="18" charset="0"/>
              </a:rPr>
              <a:t>Emotional and cognitive commitment</a:t>
            </a:r>
            <a:r>
              <a:rPr lang="en-GB">
                <a:solidFill>
                  <a:srgbClr val="C10B2E"/>
                </a:solidFill>
                <a:cs typeface="Times New Roman" pitchFamily="18" charset="0"/>
              </a:rPr>
              <a:t> </a:t>
            </a:r>
            <a:r>
              <a:rPr lang="en-GB">
                <a:cs typeface="Times New Roman" pitchFamily="18" charset="0"/>
              </a:rPr>
              <a:t>of participants to the outcome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HPs for seminar or conference">
  <a:themeElements>
    <a:clrScheme name="OHPs for seminar or confer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HPs for seminar or conferen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HPs for seminar or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Ps for seminar or conferen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Ps for seminar or conferen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Designs\OHPs for seminar or conference.pot</Template>
  <TotalTime>275</TotalTime>
  <Words>435</Words>
  <Application>Microsoft Office PowerPoint</Application>
  <PresentationFormat>Custom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OHPs for seminar or conference</vt:lpstr>
      <vt:lpstr>What UK managers think about knowledge management</vt:lpstr>
      <vt:lpstr>Introduction</vt:lpstr>
      <vt:lpstr>The Project</vt:lpstr>
      <vt:lpstr>The Organisations</vt:lpstr>
      <vt:lpstr>Project Objectives</vt:lpstr>
      <vt:lpstr>The Protocol (1)</vt:lpstr>
      <vt:lpstr>The Protocol (2)</vt:lpstr>
      <vt:lpstr>Journey Making (1)</vt:lpstr>
      <vt:lpstr>Journey Making (2)</vt:lpstr>
      <vt:lpstr>Four Sessions</vt:lpstr>
      <vt:lpstr>Some Findings</vt:lpstr>
      <vt:lpstr>Key “Conclusions”</vt:lpstr>
      <vt:lpstr>Future Work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IFORS2002</dc:title>
  <dc:subject>CIMA project</dc:subject>
  <dc:creator>John S Edwards</dc:creator>
  <cp:keywords>knowledge management, Journey Making</cp:keywords>
  <cp:lastModifiedBy>cara</cp:lastModifiedBy>
  <cp:revision>6</cp:revision>
  <dcterms:created xsi:type="dcterms:W3CDTF">2002-07-01T12:12:48Z</dcterms:created>
  <dcterms:modified xsi:type="dcterms:W3CDTF">2012-03-12T16:33:14Z</dcterms:modified>
</cp:coreProperties>
</file>