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90" r:id="rId2"/>
    <p:sldId id="297" r:id="rId3"/>
    <p:sldId id="298" r:id="rId4"/>
    <p:sldId id="303" r:id="rId5"/>
    <p:sldId id="299" r:id="rId6"/>
    <p:sldId id="304" r:id="rId7"/>
    <p:sldId id="300" r:id="rId8"/>
    <p:sldId id="301" r:id="rId9"/>
    <p:sldId id="30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9" d="100"/>
          <a:sy n="49" d="100"/>
        </p:scale>
        <p:origin x="-1290" y="-102"/>
      </p:cViewPr>
      <p:guideLst>
        <p:guide orient="horz" pos="32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5C0DEC-B173-41B3-A242-499EE6F54D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08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D8DDC-7397-4D23-B50E-9A341A729A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432B4-4FDF-4085-B79E-D3D081B282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7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D84A0-186A-4B16-9B28-96C2598C0C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7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C0F8E-E989-4BB1-AA55-363D109892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9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E5401-BBCC-4647-B200-28F2C8D9A6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2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833B4-2D5E-4B5D-AD5C-FF324FA77D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1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068FF-0A23-4832-85E0-D7340882AD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0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B6072-8F41-42B7-B098-123C41DCCE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A9EAE-FD04-4861-A516-2CE93939F9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1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A1427-220F-4827-8ACA-BAE3CC92D8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2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EE297-D424-49CC-A383-90CC637074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15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BA4118-D615-46DA-A98B-57C129A8C2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696200" cy="2057400"/>
          </a:xfrm>
        </p:spPr>
        <p:txBody>
          <a:bodyPr/>
          <a:lstStyle/>
          <a:p>
            <a:r>
              <a:rPr lang="en-GB"/>
              <a:t>5 compelling reasons to build quick simulations using SIMUL8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828800"/>
          </a:xfrm>
        </p:spPr>
        <p:txBody>
          <a:bodyPr/>
          <a:lstStyle/>
          <a:p>
            <a:r>
              <a:rPr lang="en-GB"/>
              <a:t>OR49</a:t>
            </a:r>
          </a:p>
          <a:p>
            <a:r>
              <a:rPr lang="en-GB"/>
              <a:t>Anne Shade</a:t>
            </a:r>
          </a:p>
          <a:p>
            <a:r>
              <a:rPr lang="en-GB"/>
              <a:t>Good Decision Partnership</a:t>
            </a:r>
          </a:p>
        </p:txBody>
      </p:sp>
      <p:pic>
        <p:nvPicPr>
          <p:cNvPr id="64518" name="Picture 6" descr="GD%20Log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14478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Timely response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Have</a:t>
            </a:r>
          </a:p>
          <a:p>
            <a:pPr lvl="1"/>
            <a:r>
              <a:rPr lang="en-US"/>
              <a:t> a problem with a process</a:t>
            </a:r>
          </a:p>
          <a:p>
            <a:r>
              <a:rPr lang="en-US"/>
              <a:t>Need</a:t>
            </a:r>
          </a:p>
          <a:p>
            <a:pPr lvl="1"/>
            <a:r>
              <a:rPr lang="en-US"/>
              <a:t>make changes/improvements</a:t>
            </a:r>
          </a:p>
          <a:p>
            <a:pPr lvl="1"/>
            <a:r>
              <a:rPr lang="en-US"/>
              <a:t>workable solution</a:t>
            </a:r>
          </a:p>
          <a:p>
            <a:pPr lvl="1"/>
            <a:r>
              <a:rPr lang="en-US"/>
              <a:t>results quickly</a:t>
            </a:r>
          </a:p>
        </p:txBody>
      </p:sp>
      <p:pic>
        <p:nvPicPr>
          <p:cNvPr id="80900" name="Picture 4" descr="GD%20Log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186488"/>
            <a:ext cx="1066800" cy="46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tool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SIMUL8 model - provides visual and numerical results</a:t>
            </a:r>
          </a:p>
          <a:p>
            <a:r>
              <a:rPr lang="en-US"/>
              <a:t>easy to understand </a:t>
            </a:r>
          </a:p>
          <a:p>
            <a:r>
              <a:rPr lang="en-US"/>
              <a:t>provides a focus for rational discussion in a group</a:t>
            </a:r>
          </a:p>
          <a:p>
            <a:pPr lvl="1"/>
            <a:r>
              <a:rPr lang="en-US"/>
              <a:t>allows everyone to contribute &amp; participate </a:t>
            </a:r>
          </a:p>
          <a:p>
            <a:pPr lvl="1"/>
            <a:r>
              <a:rPr lang="en-US"/>
              <a:t>helps identify and clarify misconceptions/misunderstandings</a:t>
            </a:r>
          </a:p>
          <a:p>
            <a:pPr lvl="1"/>
            <a:endParaRPr lang="en-US"/>
          </a:p>
        </p:txBody>
      </p:sp>
      <p:pic>
        <p:nvPicPr>
          <p:cNvPr id="81924" name="Picture 4" descr="GD%20Log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186488"/>
            <a:ext cx="1066800" cy="46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38400"/>
            <a:ext cx="457200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762000"/>
            <a:ext cx="45720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45" name="Picture 5" descr="GD%20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186488"/>
            <a:ext cx="1066800" cy="46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Appropriate scope and level of detail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High level, overview of process </a:t>
            </a:r>
          </a:p>
          <a:p>
            <a:pPr lvl="1"/>
            <a:r>
              <a:rPr lang="en-US"/>
              <a:t>big scope</a:t>
            </a:r>
          </a:p>
          <a:p>
            <a:pPr lvl="1"/>
            <a:r>
              <a:rPr lang="en-US"/>
              <a:t>little detail</a:t>
            </a:r>
          </a:p>
          <a:p>
            <a:r>
              <a:rPr lang="en-US"/>
              <a:t>use this to identify the problem areas</a:t>
            </a:r>
          </a:p>
          <a:p>
            <a:r>
              <a:rPr lang="en-US"/>
              <a:t>build further quick models </a:t>
            </a:r>
          </a:p>
          <a:p>
            <a:pPr lvl="1"/>
            <a:r>
              <a:rPr lang="en-US"/>
              <a:t>restricted scope</a:t>
            </a:r>
          </a:p>
          <a:p>
            <a:pPr lvl="1"/>
            <a:r>
              <a:rPr lang="en-US"/>
              <a:t>more detail</a:t>
            </a:r>
          </a:p>
          <a:p>
            <a:endParaRPr lang="en-US"/>
          </a:p>
        </p:txBody>
      </p:sp>
      <p:pic>
        <p:nvPicPr>
          <p:cNvPr id="82948" name="Picture 4" descr="GD%20Log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186488"/>
            <a:ext cx="1066800" cy="46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2600"/>
            <a:ext cx="50482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352800"/>
            <a:ext cx="50482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068" name="Picture 4" descr="GD%20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186488"/>
            <a:ext cx="1066800" cy="46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Changing focus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Following discussion, it may become clear that the focus of the model has to change</a:t>
            </a:r>
          </a:p>
          <a:p>
            <a:r>
              <a:rPr lang="en-US"/>
              <a:t>Input parameters will vary depending on the results you require</a:t>
            </a:r>
          </a:p>
          <a:p>
            <a:r>
              <a:rPr lang="en-US"/>
              <a:t>Easier to make this shift if original model was quick and simple</a:t>
            </a:r>
          </a:p>
          <a:p>
            <a:endParaRPr lang="en-US"/>
          </a:p>
        </p:txBody>
      </p:sp>
      <p:pic>
        <p:nvPicPr>
          <p:cNvPr id="83972" name="Picture 4" descr="GD%20Log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186488"/>
            <a:ext cx="1066800" cy="46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issues	</a:t>
            </a:r>
          </a:p>
        </p:txBody>
      </p:sp>
      <p:sp>
        <p:nvSpPr>
          <p:cNvPr id="849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simulation (structure, control rules) can be built without including accurate data</a:t>
            </a:r>
          </a:p>
          <a:p>
            <a:r>
              <a:rPr lang="en-US"/>
              <a:t>guess, estimate volumes &amp; timings</a:t>
            </a:r>
          </a:p>
          <a:p>
            <a:r>
              <a:rPr lang="en-US"/>
              <a:t>only add more accurate data for critical processes that are sensitive to change</a:t>
            </a:r>
          </a:p>
        </p:txBody>
      </p:sp>
      <p:pic>
        <p:nvPicPr>
          <p:cNvPr id="84996" name="Picture 1028" descr="GD%20Log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186488"/>
            <a:ext cx="1066800" cy="46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/>
              <a:t>SIMUL8 is a decision-making tool to help you find ways to improve processes </a:t>
            </a:r>
          </a:p>
          <a:p>
            <a:r>
              <a:rPr lang="en-US"/>
              <a:t>Quick simulations vs long term projects</a:t>
            </a:r>
          </a:p>
          <a:p>
            <a:r>
              <a:rPr lang="en-US"/>
              <a:t>Aim, wherever possible, to create quick models</a:t>
            </a:r>
          </a:p>
          <a:p>
            <a:endParaRPr lang="en-US"/>
          </a:p>
          <a:p>
            <a:r>
              <a:rPr lang="en-US"/>
              <a:t>Use SIMUL8 to stimulate innovative ideas for dealing with a process</a:t>
            </a:r>
          </a:p>
        </p:txBody>
      </p:sp>
      <p:pic>
        <p:nvPicPr>
          <p:cNvPr id="86020" name="Picture 4" descr="GD%20Log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186488"/>
            <a:ext cx="1066800" cy="46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211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5 compelling reasons to build quick simulations using SIMUL8</vt:lpstr>
      <vt:lpstr>Timely response</vt:lpstr>
      <vt:lpstr>Communication tool</vt:lpstr>
      <vt:lpstr>PowerPoint Presentation</vt:lpstr>
      <vt:lpstr>Appropriate scope and level of detail</vt:lpstr>
      <vt:lpstr>PowerPoint Presentation</vt:lpstr>
      <vt:lpstr>Changing focus</vt:lpstr>
      <vt:lpstr>Data issues </vt:lpstr>
      <vt:lpstr>Summary</vt:lpstr>
    </vt:vector>
  </TitlesOfParts>
  <Company>Good Decision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Care Applications</dc:title>
  <dc:creator>Anne Shade</dc:creator>
  <cp:lastModifiedBy>cara</cp:lastModifiedBy>
  <cp:revision>17</cp:revision>
  <dcterms:created xsi:type="dcterms:W3CDTF">2005-05-23T14:30:19Z</dcterms:created>
  <dcterms:modified xsi:type="dcterms:W3CDTF">2012-03-16T15:37:07Z</dcterms:modified>
</cp:coreProperties>
</file>