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5"/>
  </p:sldMasterIdLst>
  <p:notesMasterIdLst>
    <p:notesMasterId r:id="rId37"/>
  </p:notesMasterIdLst>
  <p:handoutMasterIdLst>
    <p:handoutMasterId r:id="rId38"/>
  </p:handoutMasterIdLst>
  <p:sldIdLst>
    <p:sldId id="256" r:id="rId6"/>
    <p:sldId id="490" r:id="rId7"/>
    <p:sldId id="526" r:id="rId8"/>
    <p:sldId id="536" r:id="rId9"/>
    <p:sldId id="502" r:id="rId10"/>
    <p:sldId id="440" r:id="rId11"/>
    <p:sldId id="491" r:id="rId12"/>
    <p:sldId id="477" r:id="rId13"/>
    <p:sldId id="528" r:id="rId14"/>
    <p:sldId id="504" r:id="rId15"/>
    <p:sldId id="516" r:id="rId16"/>
    <p:sldId id="520" r:id="rId17"/>
    <p:sldId id="497" r:id="rId18"/>
    <p:sldId id="469" r:id="rId19"/>
    <p:sldId id="500" r:id="rId20"/>
    <p:sldId id="337" r:id="rId21"/>
    <p:sldId id="334" r:id="rId22"/>
    <p:sldId id="335" r:id="rId23"/>
    <p:sldId id="345" r:id="rId24"/>
    <p:sldId id="537" r:id="rId25"/>
    <p:sldId id="538" r:id="rId26"/>
    <p:sldId id="503" r:id="rId27"/>
    <p:sldId id="517" r:id="rId28"/>
    <p:sldId id="531" r:id="rId29"/>
    <p:sldId id="539" r:id="rId30"/>
    <p:sldId id="501" r:id="rId31"/>
    <p:sldId id="441" r:id="rId32"/>
    <p:sldId id="450" r:id="rId33"/>
    <p:sldId id="464" r:id="rId34"/>
    <p:sldId id="426" r:id="rId35"/>
    <p:sldId id="505" r:id="rId36"/>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8B5254F0-EF16-45FF-95A2-30964762F366}">
          <p14:sldIdLst>
            <p14:sldId id="256"/>
            <p14:sldId id="490"/>
            <p14:sldId id="526"/>
            <p14:sldId id="536"/>
          </p14:sldIdLst>
        </p14:section>
        <p14:section name="What is a model?" id="{4B270A6E-41E6-478F-B09B-B14C5E00C89B}">
          <p14:sldIdLst>
            <p14:sldId id="502"/>
            <p14:sldId id="440"/>
            <p14:sldId id="491"/>
            <p14:sldId id="477"/>
            <p14:sldId id="528"/>
          </p14:sldIdLst>
        </p14:section>
        <p14:section name="The Process" id="{2FD43BB8-E041-4418-B595-D63E07460FF8}">
          <p14:sldIdLst>
            <p14:sldId id="504"/>
            <p14:sldId id="516"/>
            <p14:sldId id="520"/>
            <p14:sldId id="497"/>
            <p14:sldId id="469"/>
          </p14:sldIdLst>
        </p14:section>
        <p14:section name="Role of the Customer" id="{27525265-2141-4A47-845B-42EDFF2DCF67}">
          <p14:sldIdLst>
            <p14:sldId id="500"/>
            <p14:sldId id="337"/>
            <p14:sldId id="334"/>
            <p14:sldId id="335"/>
            <p14:sldId id="345"/>
            <p14:sldId id="537"/>
            <p14:sldId id="538"/>
          </p14:sldIdLst>
        </p14:section>
        <p14:section name="Quality Assurance" id="{F0FF78FF-C173-4C31-BE03-4D6661EC6B83}">
          <p14:sldIdLst>
            <p14:sldId id="503"/>
            <p14:sldId id="517"/>
            <p14:sldId id="531"/>
            <p14:sldId id="539"/>
          </p14:sldIdLst>
        </p14:section>
        <p14:section name="Why care" id="{1D1A6579-8E30-4774-8DCD-4448F631219E}">
          <p14:sldIdLst>
            <p14:sldId id="501"/>
            <p14:sldId id="441"/>
            <p14:sldId id="450"/>
            <p14:sldId id="464"/>
            <p14:sldId id="426"/>
          </p14:sldIdLst>
        </p14:section>
        <p14:section name="The end" id="{3C2474A7-329F-4671-B3E8-0BC4D91252E3}">
          <p14:sldIdLst>
            <p14:sldId id="505"/>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BFEBFA"/>
    <a:srgbClr val="FF00FF"/>
    <a:srgbClr val="4472C4"/>
    <a:srgbClr val="C0BB00"/>
    <a:srgbClr val="DFD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A9BDE7-9517-4A32-A9E0-5A9A8A437C89}" v="888" dt="2019-03-15T12:15:33.5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704" autoAdjust="0"/>
  </p:normalViewPr>
  <p:slideViewPr>
    <p:cSldViewPr snapToGrid="0">
      <p:cViewPr varScale="1">
        <p:scale>
          <a:sx n="86" d="100"/>
          <a:sy n="86" d="100"/>
        </p:scale>
        <p:origin x="1446" y="96"/>
      </p:cViewPr>
      <p:guideLst>
        <p:guide orient="horz" pos="2160"/>
        <p:guide pos="2880"/>
      </p:guideLst>
    </p:cSldViewPr>
  </p:slideViewPr>
  <p:notesTextViewPr>
    <p:cViewPr>
      <p:scale>
        <a:sx n="1" d="1"/>
        <a:sy n="1" d="1"/>
      </p:scale>
      <p:origin x="0" y="0"/>
    </p:cViewPr>
  </p:notesTextViewPr>
  <p:notesViewPr>
    <p:cSldViewPr snapToGrid="0">
      <p:cViewPr varScale="1">
        <p:scale>
          <a:sx n="77" d="100"/>
          <a:sy n="77" d="100"/>
        </p:scale>
        <p:origin x="26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5CB54E-B5C5-417A-8DA0-B23E34EA0483}" type="doc">
      <dgm:prSet loTypeId="urn:microsoft.com/office/officeart/2009/3/layout/RandomtoResultProcess" loCatId="process" qsTypeId="urn:microsoft.com/office/officeart/2005/8/quickstyle/simple1" qsCatId="simple" csTypeId="urn:microsoft.com/office/officeart/2005/8/colors/colorful1" csCatId="colorful" phldr="1"/>
      <dgm:spPr/>
      <dgm:t>
        <a:bodyPr/>
        <a:lstStyle/>
        <a:p>
          <a:endParaRPr lang="en-GB"/>
        </a:p>
      </dgm:t>
    </dgm:pt>
    <dgm:pt modelId="{EE155E54-4F05-4252-A85D-40A127A6F8D2}">
      <dgm:prSet phldrT="[Text]" custT="1"/>
      <dgm:spPr/>
      <dgm:t>
        <a:bodyPr/>
        <a:lstStyle/>
        <a:p>
          <a:r>
            <a:rPr lang="en-GB" sz="1200" dirty="0">
              <a:latin typeface="Calibri" panose="020F0502020204030204" pitchFamily="34" charset="0"/>
              <a:cs typeface="Calibri" panose="020F0502020204030204" pitchFamily="34" charset="0"/>
            </a:rPr>
            <a:t>Inputs</a:t>
          </a:r>
        </a:p>
      </dgm:t>
    </dgm:pt>
    <dgm:pt modelId="{46ED4803-E541-46CA-8A06-5E64C35C7613}" type="parTrans" cxnId="{65BC0C64-BD0A-42F3-9E1F-41923C2E64B0}">
      <dgm:prSet/>
      <dgm:spPr/>
      <dgm:t>
        <a:bodyPr/>
        <a:lstStyle/>
        <a:p>
          <a:endParaRPr lang="en-GB" sz="2400"/>
        </a:p>
      </dgm:t>
    </dgm:pt>
    <dgm:pt modelId="{ED987C37-99D9-4AE3-B409-C5FD39DB4744}" type="sibTrans" cxnId="{65BC0C64-BD0A-42F3-9E1F-41923C2E64B0}">
      <dgm:prSet/>
      <dgm:spPr/>
      <dgm:t>
        <a:bodyPr/>
        <a:lstStyle/>
        <a:p>
          <a:endParaRPr lang="en-GB" sz="2400"/>
        </a:p>
      </dgm:t>
    </dgm:pt>
    <dgm:pt modelId="{586957E6-737A-4EB3-86FC-01477E0C2217}">
      <dgm:prSet phldrT="[Text]" custT="1"/>
      <dgm:spPr>
        <a:solidFill>
          <a:schemeClr val="accent3">
            <a:lumMod val="60000"/>
            <a:lumOff val="40000"/>
          </a:schemeClr>
        </a:solidFill>
      </dgm:spPr>
      <dgm:t>
        <a:bodyPr/>
        <a:lstStyle/>
        <a:p>
          <a:r>
            <a:rPr lang="en-GB" sz="1000" dirty="0">
              <a:solidFill>
                <a:schemeClr val="bg1">
                  <a:lumMod val="50000"/>
                </a:schemeClr>
              </a:solidFill>
              <a:latin typeface="Calibri" panose="020F0502020204030204" pitchFamily="34" charset="0"/>
              <a:cs typeface="Calibri" panose="020F0502020204030204" pitchFamily="34" charset="0"/>
            </a:rPr>
            <a:t>Modelling</a:t>
          </a:r>
        </a:p>
      </dgm:t>
    </dgm:pt>
    <dgm:pt modelId="{F16157F7-F822-4383-96BB-05887952499F}" type="parTrans" cxnId="{BED7BFFE-30B7-4CE7-83C2-CEA1BC088C50}">
      <dgm:prSet/>
      <dgm:spPr/>
      <dgm:t>
        <a:bodyPr/>
        <a:lstStyle/>
        <a:p>
          <a:endParaRPr lang="en-GB" sz="2400"/>
        </a:p>
      </dgm:t>
    </dgm:pt>
    <dgm:pt modelId="{BD376344-F605-457E-AE2F-5C7BD42F295B}" type="sibTrans" cxnId="{BED7BFFE-30B7-4CE7-83C2-CEA1BC088C50}">
      <dgm:prSet/>
      <dgm:spPr/>
      <dgm:t>
        <a:bodyPr/>
        <a:lstStyle/>
        <a:p>
          <a:endParaRPr lang="en-GB" sz="2400"/>
        </a:p>
      </dgm:t>
    </dgm:pt>
    <dgm:pt modelId="{4B3B30C0-BA3B-49E8-AC6A-4DF0D6384D93}">
      <dgm:prSet phldrT="[Text]" custT="1"/>
      <dgm:spPr>
        <a:solidFill>
          <a:schemeClr val="accent1"/>
        </a:solidFill>
      </dgm:spPr>
      <dgm:t>
        <a:bodyPr anchor="t" anchorCtr="0"/>
        <a:lstStyle/>
        <a:p>
          <a:endParaRPr lang="en-GB" sz="1200" dirty="0">
            <a:solidFill>
              <a:schemeClr val="bg1"/>
            </a:solidFill>
          </a:endParaRPr>
        </a:p>
        <a:p>
          <a:endParaRPr lang="en-GB" sz="1200" dirty="0">
            <a:solidFill>
              <a:schemeClr val="bg1"/>
            </a:solidFill>
          </a:endParaRPr>
        </a:p>
        <a:p>
          <a:r>
            <a:rPr lang="en-GB" sz="1200" dirty="0">
              <a:solidFill>
                <a:schemeClr val="bg1"/>
              </a:solidFill>
              <a:latin typeface="Calibri" panose="020F0502020204030204" pitchFamily="34" charset="0"/>
              <a:cs typeface="Calibri" panose="020F0502020204030204" pitchFamily="34" charset="0"/>
            </a:rPr>
            <a:t>Outputs</a:t>
          </a:r>
          <a:endParaRPr lang="en-GB" sz="800" dirty="0">
            <a:solidFill>
              <a:schemeClr val="bg1"/>
            </a:solidFill>
            <a:latin typeface="Calibri" panose="020F0502020204030204" pitchFamily="34" charset="0"/>
            <a:cs typeface="Calibri" panose="020F0502020204030204" pitchFamily="34" charset="0"/>
          </a:endParaRPr>
        </a:p>
      </dgm:t>
    </dgm:pt>
    <dgm:pt modelId="{6B725E91-DA96-48D9-9F04-8A2474E1A9A5}" type="sibTrans" cxnId="{EBD4D193-0072-4C44-8748-305816215B9A}">
      <dgm:prSet/>
      <dgm:spPr/>
      <dgm:t>
        <a:bodyPr/>
        <a:lstStyle/>
        <a:p>
          <a:endParaRPr lang="en-GB" sz="2400"/>
        </a:p>
      </dgm:t>
    </dgm:pt>
    <dgm:pt modelId="{78C15F6C-17A3-4F08-B008-E72F22310043}" type="parTrans" cxnId="{EBD4D193-0072-4C44-8748-305816215B9A}">
      <dgm:prSet/>
      <dgm:spPr/>
      <dgm:t>
        <a:bodyPr/>
        <a:lstStyle/>
        <a:p>
          <a:endParaRPr lang="en-GB" sz="2400"/>
        </a:p>
      </dgm:t>
    </dgm:pt>
    <dgm:pt modelId="{29020BF0-4728-413B-91EA-E882AEDFC3A6}">
      <dgm:prSet phldrT="[Text]" custT="1"/>
      <dgm:spPr/>
      <dgm:t>
        <a:bodyPr/>
        <a:lstStyle/>
        <a:p>
          <a:r>
            <a:rPr lang="en-GB" sz="1200" dirty="0">
              <a:latin typeface="Calibri" panose="020F0502020204030204" pitchFamily="34" charset="0"/>
              <a:cs typeface="Calibri" panose="020F0502020204030204" pitchFamily="34" charset="0"/>
            </a:rPr>
            <a:t>Insights</a:t>
          </a:r>
        </a:p>
      </dgm:t>
    </dgm:pt>
    <dgm:pt modelId="{E3EE8A05-E84B-4C20-92D8-D2D215D03DF2}" type="parTrans" cxnId="{64FE2D08-956D-4AC8-B26A-0BD0F2D1C095}">
      <dgm:prSet/>
      <dgm:spPr/>
      <dgm:t>
        <a:bodyPr/>
        <a:lstStyle/>
        <a:p>
          <a:endParaRPr lang="en-GB" sz="2400"/>
        </a:p>
      </dgm:t>
    </dgm:pt>
    <dgm:pt modelId="{6AFFCCDF-9DCE-4295-88EE-04D80551A496}" type="sibTrans" cxnId="{64FE2D08-956D-4AC8-B26A-0BD0F2D1C095}">
      <dgm:prSet/>
      <dgm:spPr/>
      <dgm:t>
        <a:bodyPr/>
        <a:lstStyle/>
        <a:p>
          <a:endParaRPr lang="en-GB" sz="2400"/>
        </a:p>
      </dgm:t>
    </dgm:pt>
    <dgm:pt modelId="{E4438878-F8BD-46C9-A317-3E55981CA6C4}" type="pres">
      <dgm:prSet presAssocID="{955CB54E-B5C5-417A-8DA0-B23E34EA0483}" presName="Name0" presStyleCnt="0">
        <dgm:presLayoutVars>
          <dgm:dir/>
          <dgm:animOne val="branch"/>
          <dgm:animLvl val="lvl"/>
        </dgm:presLayoutVars>
      </dgm:prSet>
      <dgm:spPr/>
    </dgm:pt>
    <dgm:pt modelId="{AD1EAF9B-1028-4613-96F5-FD9519DD8849}" type="pres">
      <dgm:prSet presAssocID="{EE155E54-4F05-4252-A85D-40A127A6F8D2}" presName="chaos" presStyleCnt="0"/>
      <dgm:spPr/>
    </dgm:pt>
    <dgm:pt modelId="{735B6296-C9C2-4F04-80B0-BD35FDF9AE43}" type="pres">
      <dgm:prSet presAssocID="{EE155E54-4F05-4252-A85D-40A127A6F8D2}" presName="parTx1" presStyleLbl="revTx" presStyleIdx="0" presStyleCnt="3"/>
      <dgm:spPr/>
    </dgm:pt>
    <dgm:pt modelId="{F14895DF-4B0B-4C68-8285-8FD0F828102C}" type="pres">
      <dgm:prSet presAssocID="{EE155E54-4F05-4252-A85D-40A127A6F8D2}" presName="c1" presStyleLbl="node1" presStyleIdx="0" presStyleCnt="19"/>
      <dgm:spPr/>
    </dgm:pt>
    <dgm:pt modelId="{689F5206-1AA8-4EEB-958B-373B13891C00}" type="pres">
      <dgm:prSet presAssocID="{EE155E54-4F05-4252-A85D-40A127A6F8D2}" presName="c2" presStyleLbl="node1" presStyleIdx="1" presStyleCnt="19"/>
      <dgm:spPr/>
    </dgm:pt>
    <dgm:pt modelId="{96AFD123-CEB7-49E1-833C-C3C4F9870C5A}" type="pres">
      <dgm:prSet presAssocID="{EE155E54-4F05-4252-A85D-40A127A6F8D2}" presName="c3" presStyleLbl="node1" presStyleIdx="2" presStyleCnt="19"/>
      <dgm:spPr/>
    </dgm:pt>
    <dgm:pt modelId="{706A1996-DBCB-4DE8-9085-898BECEEE28F}" type="pres">
      <dgm:prSet presAssocID="{EE155E54-4F05-4252-A85D-40A127A6F8D2}" presName="c4" presStyleLbl="node1" presStyleIdx="3" presStyleCnt="19"/>
      <dgm:spPr/>
    </dgm:pt>
    <dgm:pt modelId="{0011CF70-7F7C-469E-9871-272508DA5F9D}" type="pres">
      <dgm:prSet presAssocID="{EE155E54-4F05-4252-A85D-40A127A6F8D2}" presName="c5" presStyleLbl="node1" presStyleIdx="4" presStyleCnt="19"/>
      <dgm:spPr/>
    </dgm:pt>
    <dgm:pt modelId="{91934FB2-69BA-4F7A-BE3C-5F425BAAF1F9}" type="pres">
      <dgm:prSet presAssocID="{EE155E54-4F05-4252-A85D-40A127A6F8D2}" presName="c6" presStyleLbl="node1" presStyleIdx="5" presStyleCnt="19"/>
      <dgm:spPr/>
    </dgm:pt>
    <dgm:pt modelId="{144E7E50-FFEA-4845-92EB-2F911023351E}" type="pres">
      <dgm:prSet presAssocID="{EE155E54-4F05-4252-A85D-40A127A6F8D2}" presName="c7" presStyleLbl="node1" presStyleIdx="6" presStyleCnt="19"/>
      <dgm:spPr/>
    </dgm:pt>
    <dgm:pt modelId="{CDA4177A-B131-4DAF-97AC-89226A74B915}" type="pres">
      <dgm:prSet presAssocID="{EE155E54-4F05-4252-A85D-40A127A6F8D2}" presName="c8" presStyleLbl="node1" presStyleIdx="7" presStyleCnt="19"/>
      <dgm:spPr/>
    </dgm:pt>
    <dgm:pt modelId="{1E54D74C-AEC2-4715-B444-7D9080CCCFAA}" type="pres">
      <dgm:prSet presAssocID="{EE155E54-4F05-4252-A85D-40A127A6F8D2}" presName="c9" presStyleLbl="node1" presStyleIdx="8" presStyleCnt="19"/>
      <dgm:spPr/>
    </dgm:pt>
    <dgm:pt modelId="{DF7EA9B6-EA6D-48E6-B4BF-D21F064F9152}" type="pres">
      <dgm:prSet presAssocID="{EE155E54-4F05-4252-A85D-40A127A6F8D2}" presName="c10" presStyleLbl="node1" presStyleIdx="9" presStyleCnt="19"/>
      <dgm:spPr/>
    </dgm:pt>
    <dgm:pt modelId="{5DDD1A81-8FA1-40AD-8F0C-63E4345F32CE}" type="pres">
      <dgm:prSet presAssocID="{EE155E54-4F05-4252-A85D-40A127A6F8D2}" presName="c11" presStyleLbl="node1" presStyleIdx="10" presStyleCnt="19"/>
      <dgm:spPr/>
    </dgm:pt>
    <dgm:pt modelId="{C8197C2D-C528-4194-9B17-F1DF28575563}" type="pres">
      <dgm:prSet presAssocID="{EE155E54-4F05-4252-A85D-40A127A6F8D2}" presName="c12" presStyleLbl="node1" presStyleIdx="11" presStyleCnt="19"/>
      <dgm:spPr/>
    </dgm:pt>
    <dgm:pt modelId="{9475A5AE-2FC1-4B74-B8F4-5435BA583116}" type="pres">
      <dgm:prSet presAssocID="{EE155E54-4F05-4252-A85D-40A127A6F8D2}" presName="c13" presStyleLbl="node1" presStyleIdx="12" presStyleCnt="19"/>
      <dgm:spPr/>
    </dgm:pt>
    <dgm:pt modelId="{879F2B13-D027-405B-A5FE-C92989C21422}" type="pres">
      <dgm:prSet presAssocID="{EE155E54-4F05-4252-A85D-40A127A6F8D2}" presName="c14" presStyleLbl="node1" presStyleIdx="13" presStyleCnt="19"/>
      <dgm:spPr/>
    </dgm:pt>
    <dgm:pt modelId="{D6830DFC-D8C3-4D0A-AAE1-BFDE578EC47D}" type="pres">
      <dgm:prSet presAssocID="{EE155E54-4F05-4252-A85D-40A127A6F8D2}" presName="c15" presStyleLbl="node1" presStyleIdx="14" presStyleCnt="19"/>
      <dgm:spPr/>
    </dgm:pt>
    <dgm:pt modelId="{E81F2F0F-406F-415D-8394-277607BCCBE6}" type="pres">
      <dgm:prSet presAssocID="{EE155E54-4F05-4252-A85D-40A127A6F8D2}" presName="c16" presStyleLbl="node1" presStyleIdx="15" presStyleCnt="19"/>
      <dgm:spPr/>
    </dgm:pt>
    <dgm:pt modelId="{99D3717E-8E4A-4E36-B4BF-92F70FFF8C8A}" type="pres">
      <dgm:prSet presAssocID="{EE155E54-4F05-4252-A85D-40A127A6F8D2}" presName="c17" presStyleLbl="node1" presStyleIdx="16" presStyleCnt="19"/>
      <dgm:spPr/>
    </dgm:pt>
    <dgm:pt modelId="{1AF607BA-5074-4017-9208-CEA3D2508765}" type="pres">
      <dgm:prSet presAssocID="{EE155E54-4F05-4252-A85D-40A127A6F8D2}" presName="c18" presStyleLbl="node1" presStyleIdx="17" presStyleCnt="19"/>
      <dgm:spPr/>
    </dgm:pt>
    <dgm:pt modelId="{B12B4A14-9FBE-43A3-AF1C-2B47072272F1}" type="pres">
      <dgm:prSet presAssocID="{ED987C37-99D9-4AE3-B409-C5FD39DB4744}" presName="chevronComposite1" presStyleCnt="0"/>
      <dgm:spPr/>
    </dgm:pt>
    <dgm:pt modelId="{28D40165-1108-48EA-9D4C-E8C3C5B3178C}" type="pres">
      <dgm:prSet presAssocID="{ED987C37-99D9-4AE3-B409-C5FD39DB4744}" presName="chevron1" presStyleLbl="sibTrans2D1" presStyleIdx="0" presStyleCnt="3"/>
      <dgm:spPr>
        <a:solidFill>
          <a:schemeClr val="bg2">
            <a:lumMod val="90000"/>
          </a:schemeClr>
        </a:solidFill>
      </dgm:spPr>
    </dgm:pt>
    <dgm:pt modelId="{F2095ACC-4C14-410C-B904-A7038D9502CB}" type="pres">
      <dgm:prSet presAssocID="{ED987C37-99D9-4AE3-B409-C5FD39DB4744}" presName="spChevron1" presStyleCnt="0"/>
      <dgm:spPr/>
    </dgm:pt>
    <dgm:pt modelId="{873C5386-7828-4678-A259-C7B3DE8E3DF7}" type="pres">
      <dgm:prSet presAssocID="{586957E6-737A-4EB3-86FC-01477E0C2217}" presName="middle" presStyleCnt="0"/>
      <dgm:spPr/>
    </dgm:pt>
    <dgm:pt modelId="{7EE4502E-5629-42B8-AA32-04B9EE7CB303}" type="pres">
      <dgm:prSet presAssocID="{586957E6-737A-4EB3-86FC-01477E0C2217}" presName="parTxMid" presStyleLbl="revTx" presStyleIdx="1" presStyleCnt="3" custScaleX="139441" custScaleY="137946"/>
      <dgm:spPr>
        <a:prstGeom prst="sun">
          <a:avLst/>
        </a:prstGeom>
      </dgm:spPr>
    </dgm:pt>
    <dgm:pt modelId="{40CAA648-9120-4FCB-8A53-D587C18F0D27}" type="pres">
      <dgm:prSet presAssocID="{586957E6-737A-4EB3-86FC-01477E0C2217}" presName="spMid" presStyleCnt="0"/>
      <dgm:spPr/>
    </dgm:pt>
    <dgm:pt modelId="{01AA816D-809C-49DF-9125-E0CB9B86C2F9}" type="pres">
      <dgm:prSet presAssocID="{BD376344-F605-457E-AE2F-5C7BD42F295B}" presName="chevronComposite1" presStyleCnt="0"/>
      <dgm:spPr/>
    </dgm:pt>
    <dgm:pt modelId="{3DDE34C6-CAF2-4F37-BE6A-0958BF90A467}" type="pres">
      <dgm:prSet presAssocID="{BD376344-F605-457E-AE2F-5C7BD42F295B}" presName="chevron1" presStyleLbl="sibTrans2D1" presStyleIdx="1" presStyleCnt="3"/>
      <dgm:spPr>
        <a:solidFill>
          <a:schemeClr val="bg2">
            <a:lumMod val="75000"/>
          </a:schemeClr>
        </a:solidFill>
      </dgm:spPr>
    </dgm:pt>
    <dgm:pt modelId="{1DBE1C8A-A31E-40C4-A2BF-13B5A504068A}" type="pres">
      <dgm:prSet presAssocID="{BD376344-F605-457E-AE2F-5C7BD42F295B}" presName="spChevron1" presStyleCnt="0"/>
      <dgm:spPr/>
    </dgm:pt>
    <dgm:pt modelId="{7AB487D6-69C8-49A9-A2DA-5929026A8125}" type="pres">
      <dgm:prSet presAssocID="{4B3B30C0-BA3B-49E8-AC6A-4DF0D6384D93}" presName="middle" presStyleCnt="0"/>
      <dgm:spPr/>
    </dgm:pt>
    <dgm:pt modelId="{D4759954-78D9-4124-813B-A73BAD5B847D}" type="pres">
      <dgm:prSet presAssocID="{4B3B30C0-BA3B-49E8-AC6A-4DF0D6384D93}" presName="parTxMid" presStyleLbl="revTx" presStyleIdx="2" presStyleCnt="3" custScaleX="114093" custScaleY="134886"/>
      <dgm:spPr>
        <a:prstGeom prst="cube">
          <a:avLst/>
        </a:prstGeom>
      </dgm:spPr>
    </dgm:pt>
    <dgm:pt modelId="{F36AB9C7-3CEF-4219-B469-8FFE2384A21F}" type="pres">
      <dgm:prSet presAssocID="{4B3B30C0-BA3B-49E8-AC6A-4DF0D6384D93}" presName="spMid" presStyleCnt="0"/>
      <dgm:spPr/>
    </dgm:pt>
    <dgm:pt modelId="{AEF1CEC1-4AF2-451B-9438-90A70C255721}" type="pres">
      <dgm:prSet presAssocID="{6B725E91-DA96-48D9-9F04-8A2474E1A9A5}" presName="chevronComposite1" presStyleCnt="0"/>
      <dgm:spPr/>
    </dgm:pt>
    <dgm:pt modelId="{7FB1BF30-506E-4142-95D4-4C0E465E2F19}" type="pres">
      <dgm:prSet presAssocID="{6B725E91-DA96-48D9-9F04-8A2474E1A9A5}" presName="chevron1" presStyleLbl="sibTrans2D1" presStyleIdx="2" presStyleCnt="3"/>
      <dgm:spPr>
        <a:solidFill>
          <a:schemeClr val="bg2">
            <a:lumMod val="75000"/>
          </a:schemeClr>
        </a:solidFill>
      </dgm:spPr>
    </dgm:pt>
    <dgm:pt modelId="{7E6CF5B2-B0BF-4A3B-BC8F-7C1FE907373F}" type="pres">
      <dgm:prSet presAssocID="{6B725E91-DA96-48D9-9F04-8A2474E1A9A5}" presName="spChevron1" presStyleCnt="0"/>
      <dgm:spPr/>
    </dgm:pt>
    <dgm:pt modelId="{828CACB3-6A07-477A-BF0D-1A881C46CCB5}" type="pres">
      <dgm:prSet presAssocID="{29020BF0-4728-413B-91EA-E882AEDFC3A6}" presName="last" presStyleCnt="0"/>
      <dgm:spPr/>
    </dgm:pt>
    <dgm:pt modelId="{B00D0CD6-41A6-4420-8251-F58D494A3C57}" type="pres">
      <dgm:prSet presAssocID="{29020BF0-4728-413B-91EA-E882AEDFC3A6}" presName="circleTx" presStyleLbl="node1" presStyleIdx="18" presStyleCnt="19"/>
      <dgm:spPr/>
    </dgm:pt>
    <dgm:pt modelId="{EA53683F-F645-451F-AF81-725510A08719}" type="pres">
      <dgm:prSet presAssocID="{29020BF0-4728-413B-91EA-E882AEDFC3A6}" presName="spN" presStyleCnt="0"/>
      <dgm:spPr/>
    </dgm:pt>
  </dgm:ptLst>
  <dgm:cxnLst>
    <dgm:cxn modelId="{64FE2D08-956D-4AC8-B26A-0BD0F2D1C095}" srcId="{955CB54E-B5C5-417A-8DA0-B23E34EA0483}" destId="{29020BF0-4728-413B-91EA-E882AEDFC3A6}" srcOrd="3" destOrd="0" parTransId="{E3EE8A05-E84B-4C20-92D8-D2D215D03DF2}" sibTransId="{6AFFCCDF-9DCE-4295-88EE-04D80551A496}"/>
    <dgm:cxn modelId="{68AA2C0A-C195-4799-8053-542FCF6F398E}" type="presOf" srcId="{955CB54E-B5C5-417A-8DA0-B23E34EA0483}" destId="{E4438878-F8BD-46C9-A317-3E55981CA6C4}" srcOrd="0" destOrd="0" presId="urn:microsoft.com/office/officeart/2009/3/layout/RandomtoResultProcess"/>
    <dgm:cxn modelId="{9AC8BF5F-824E-4236-A1AE-D408962F9E92}" type="presOf" srcId="{4B3B30C0-BA3B-49E8-AC6A-4DF0D6384D93}" destId="{D4759954-78D9-4124-813B-A73BAD5B847D}" srcOrd="0" destOrd="0" presId="urn:microsoft.com/office/officeart/2009/3/layout/RandomtoResultProcess"/>
    <dgm:cxn modelId="{65BC0C64-BD0A-42F3-9E1F-41923C2E64B0}" srcId="{955CB54E-B5C5-417A-8DA0-B23E34EA0483}" destId="{EE155E54-4F05-4252-A85D-40A127A6F8D2}" srcOrd="0" destOrd="0" parTransId="{46ED4803-E541-46CA-8A06-5E64C35C7613}" sibTransId="{ED987C37-99D9-4AE3-B409-C5FD39DB4744}"/>
    <dgm:cxn modelId="{70F88F44-9E13-4E14-B795-2548E885A04F}" type="presOf" srcId="{29020BF0-4728-413B-91EA-E882AEDFC3A6}" destId="{B00D0CD6-41A6-4420-8251-F58D494A3C57}" srcOrd="0" destOrd="0" presId="urn:microsoft.com/office/officeart/2009/3/layout/RandomtoResultProcess"/>
    <dgm:cxn modelId="{EBD4D193-0072-4C44-8748-305816215B9A}" srcId="{955CB54E-B5C5-417A-8DA0-B23E34EA0483}" destId="{4B3B30C0-BA3B-49E8-AC6A-4DF0D6384D93}" srcOrd="2" destOrd="0" parTransId="{78C15F6C-17A3-4F08-B008-E72F22310043}" sibTransId="{6B725E91-DA96-48D9-9F04-8A2474E1A9A5}"/>
    <dgm:cxn modelId="{F819BBBA-F875-46D9-970A-4E8863D5FF54}" type="presOf" srcId="{586957E6-737A-4EB3-86FC-01477E0C2217}" destId="{7EE4502E-5629-42B8-AA32-04B9EE7CB303}" srcOrd="0" destOrd="0" presId="urn:microsoft.com/office/officeart/2009/3/layout/RandomtoResultProcess"/>
    <dgm:cxn modelId="{BE2831CF-AFDA-46C7-AE74-2A03025AD7A1}" type="presOf" srcId="{EE155E54-4F05-4252-A85D-40A127A6F8D2}" destId="{735B6296-C9C2-4F04-80B0-BD35FDF9AE43}" srcOrd="0" destOrd="0" presId="urn:microsoft.com/office/officeart/2009/3/layout/RandomtoResultProcess"/>
    <dgm:cxn modelId="{BED7BFFE-30B7-4CE7-83C2-CEA1BC088C50}" srcId="{955CB54E-B5C5-417A-8DA0-B23E34EA0483}" destId="{586957E6-737A-4EB3-86FC-01477E0C2217}" srcOrd="1" destOrd="0" parTransId="{F16157F7-F822-4383-96BB-05887952499F}" sibTransId="{BD376344-F605-457E-AE2F-5C7BD42F295B}"/>
    <dgm:cxn modelId="{AF7F4DAB-902F-4CFC-AA79-9A2898B9C4AA}" type="presParOf" srcId="{E4438878-F8BD-46C9-A317-3E55981CA6C4}" destId="{AD1EAF9B-1028-4613-96F5-FD9519DD8849}" srcOrd="0" destOrd="0" presId="urn:microsoft.com/office/officeart/2009/3/layout/RandomtoResultProcess"/>
    <dgm:cxn modelId="{BB8CE77B-D43B-4DFC-9AF2-F555D472C431}" type="presParOf" srcId="{AD1EAF9B-1028-4613-96F5-FD9519DD8849}" destId="{735B6296-C9C2-4F04-80B0-BD35FDF9AE43}" srcOrd="0" destOrd="0" presId="urn:microsoft.com/office/officeart/2009/3/layout/RandomtoResultProcess"/>
    <dgm:cxn modelId="{9766EB77-87CB-4940-8687-7EE6831B2F65}" type="presParOf" srcId="{AD1EAF9B-1028-4613-96F5-FD9519DD8849}" destId="{F14895DF-4B0B-4C68-8285-8FD0F828102C}" srcOrd="1" destOrd="0" presId="urn:microsoft.com/office/officeart/2009/3/layout/RandomtoResultProcess"/>
    <dgm:cxn modelId="{EAE9FBAB-4DC3-4DE6-A6DC-B81C446A61D7}" type="presParOf" srcId="{AD1EAF9B-1028-4613-96F5-FD9519DD8849}" destId="{689F5206-1AA8-4EEB-958B-373B13891C00}" srcOrd="2" destOrd="0" presId="urn:microsoft.com/office/officeart/2009/3/layout/RandomtoResultProcess"/>
    <dgm:cxn modelId="{BE982414-BF01-4EDC-930E-895CFDB05C76}" type="presParOf" srcId="{AD1EAF9B-1028-4613-96F5-FD9519DD8849}" destId="{96AFD123-CEB7-49E1-833C-C3C4F9870C5A}" srcOrd="3" destOrd="0" presId="urn:microsoft.com/office/officeart/2009/3/layout/RandomtoResultProcess"/>
    <dgm:cxn modelId="{B72FCFFA-5587-415B-B941-D864E1D80B9B}" type="presParOf" srcId="{AD1EAF9B-1028-4613-96F5-FD9519DD8849}" destId="{706A1996-DBCB-4DE8-9085-898BECEEE28F}" srcOrd="4" destOrd="0" presId="urn:microsoft.com/office/officeart/2009/3/layout/RandomtoResultProcess"/>
    <dgm:cxn modelId="{D2DADDF5-D465-44A0-BC42-ED52B453A377}" type="presParOf" srcId="{AD1EAF9B-1028-4613-96F5-FD9519DD8849}" destId="{0011CF70-7F7C-469E-9871-272508DA5F9D}" srcOrd="5" destOrd="0" presId="urn:microsoft.com/office/officeart/2009/3/layout/RandomtoResultProcess"/>
    <dgm:cxn modelId="{75A78FC6-75C7-46D3-8FFA-CCFCB779F0CC}" type="presParOf" srcId="{AD1EAF9B-1028-4613-96F5-FD9519DD8849}" destId="{91934FB2-69BA-4F7A-BE3C-5F425BAAF1F9}" srcOrd="6" destOrd="0" presId="urn:microsoft.com/office/officeart/2009/3/layout/RandomtoResultProcess"/>
    <dgm:cxn modelId="{18DCE096-4D3E-41EF-9DF2-8C13DE1A114B}" type="presParOf" srcId="{AD1EAF9B-1028-4613-96F5-FD9519DD8849}" destId="{144E7E50-FFEA-4845-92EB-2F911023351E}" srcOrd="7" destOrd="0" presId="urn:microsoft.com/office/officeart/2009/3/layout/RandomtoResultProcess"/>
    <dgm:cxn modelId="{2ACD8482-6D08-43C6-8E0D-6866D1A5AE72}" type="presParOf" srcId="{AD1EAF9B-1028-4613-96F5-FD9519DD8849}" destId="{CDA4177A-B131-4DAF-97AC-89226A74B915}" srcOrd="8" destOrd="0" presId="urn:microsoft.com/office/officeart/2009/3/layout/RandomtoResultProcess"/>
    <dgm:cxn modelId="{D63B7A43-ABA7-4981-B8E6-93E023E0E82C}" type="presParOf" srcId="{AD1EAF9B-1028-4613-96F5-FD9519DD8849}" destId="{1E54D74C-AEC2-4715-B444-7D9080CCCFAA}" srcOrd="9" destOrd="0" presId="urn:microsoft.com/office/officeart/2009/3/layout/RandomtoResultProcess"/>
    <dgm:cxn modelId="{96AB2907-EEB7-497A-88E1-D6CB06AE82D9}" type="presParOf" srcId="{AD1EAF9B-1028-4613-96F5-FD9519DD8849}" destId="{DF7EA9B6-EA6D-48E6-B4BF-D21F064F9152}" srcOrd="10" destOrd="0" presId="urn:microsoft.com/office/officeart/2009/3/layout/RandomtoResultProcess"/>
    <dgm:cxn modelId="{49FD98E7-634A-4F93-9245-EB26C040BB30}" type="presParOf" srcId="{AD1EAF9B-1028-4613-96F5-FD9519DD8849}" destId="{5DDD1A81-8FA1-40AD-8F0C-63E4345F32CE}" srcOrd="11" destOrd="0" presId="urn:microsoft.com/office/officeart/2009/3/layout/RandomtoResultProcess"/>
    <dgm:cxn modelId="{B087BD5C-17B0-4A20-8575-7CBCBB7B9C3F}" type="presParOf" srcId="{AD1EAF9B-1028-4613-96F5-FD9519DD8849}" destId="{C8197C2D-C528-4194-9B17-F1DF28575563}" srcOrd="12" destOrd="0" presId="urn:microsoft.com/office/officeart/2009/3/layout/RandomtoResultProcess"/>
    <dgm:cxn modelId="{4207FED5-D0F2-4C3E-B495-4040FE9FDBEE}" type="presParOf" srcId="{AD1EAF9B-1028-4613-96F5-FD9519DD8849}" destId="{9475A5AE-2FC1-4B74-B8F4-5435BA583116}" srcOrd="13" destOrd="0" presId="urn:microsoft.com/office/officeart/2009/3/layout/RandomtoResultProcess"/>
    <dgm:cxn modelId="{A52A8B9F-4E94-4FBA-AFCE-8019FCD6FC3D}" type="presParOf" srcId="{AD1EAF9B-1028-4613-96F5-FD9519DD8849}" destId="{879F2B13-D027-405B-A5FE-C92989C21422}" srcOrd="14" destOrd="0" presId="urn:microsoft.com/office/officeart/2009/3/layout/RandomtoResultProcess"/>
    <dgm:cxn modelId="{3B73CFCA-674C-4B11-8367-16C2D6C95426}" type="presParOf" srcId="{AD1EAF9B-1028-4613-96F5-FD9519DD8849}" destId="{D6830DFC-D8C3-4D0A-AAE1-BFDE578EC47D}" srcOrd="15" destOrd="0" presId="urn:microsoft.com/office/officeart/2009/3/layout/RandomtoResultProcess"/>
    <dgm:cxn modelId="{CF9BE5B4-FBE7-422D-8A03-8A383A9D4030}" type="presParOf" srcId="{AD1EAF9B-1028-4613-96F5-FD9519DD8849}" destId="{E81F2F0F-406F-415D-8394-277607BCCBE6}" srcOrd="16" destOrd="0" presId="urn:microsoft.com/office/officeart/2009/3/layout/RandomtoResultProcess"/>
    <dgm:cxn modelId="{F565A922-F7D2-4A96-BCD8-75A044D374A3}" type="presParOf" srcId="{AD1EAF9B-1028-4613-96F5-FD9519DD8849}" destId="{99D3717E-8E4A-4E36-B4BF-92F70FFF8C8A}" srcOrd="17" destOrd="0" presId="urn:microsoft.com/office/officeart/2009/3/layout/RandomtoResultProcess"/>
    <dgm:cxn modelId="{0AAF64A2-9A8B-470E-A467-812E6BED2B0A}" type="presParOf" srcId="{AD1EAF9B-1028-4613-96F5-FD9519DD8849}" destId="{1AF607BA-5074-4017-9208-CEA3D2508765}" srcOrd="18" destOrd="0" presId="urn:microsoft.com/office/officeart/2009/3/layout/RandomtoResultProcess"/>
    <dgm:cxn modelId="{2B365F00-AFC6-4633-B148-B2969F1109B1}" type="presParOf" srcId="{E4438878-F8BD-46C9-A317-3E55981CA6C4}" destId="{B12B4A14-9FBE-43A3-AF1C-2B47072272F1}" srcOrd="1" destOrd="0" presId="urn:microsoft.com/office/officeart/2009/3/layout/RandomtoResultProcess"/>
    <dgm:cxn modelId="{5264034B-0615-49E7-B1FC-42E7FB549C1A}" type="presParOf" srcId="{B12B4A14-9FBE-43A3-AF1C-2B47072272F1}" destId="{28D40165-1108-48EA-9D4C-E8C3C5B3178C}" srcOrd="0" destOrd="0" presId="urn:microsoft.com/office/officeart/2009/3/layout/RandomtoResultProcess"/>
    <dgm:cxn modelId="{A5D35ADE-FA3D-41C4-8250-7151F9F4D11B}" type="presParOf" srcId="{B12B4A14-9FBE-43A3-AF1C-2B47072272F1}" destId="{F2095ACC-4C14-410C-B904-A7038D9502CB}" srcOrd="1" destOrd="0" presId="urn:microsoft.com/office/officeart/2009/3/layout/RandomtoResultProcess"/>
    <dgm:cxn modelId="{AFBE24AB-CB15-4F85-B486-DFC62FA21958}" type="presParOf" srcId="{E4438878-F8BD-46C9-A317-3E55981CA6C4}" destId="{873C5386-7828-4678-A259-C7B3DE8E3DF7}" srcOrd="2" destOrd="0" presId="urn:microsoft.com/office/officeart/2009/3/layout/RandomtoResultProcess"/>
    <dgm:cxn modelId="{AB140718-49E7-4DAA-B2C8-046B50050488}" type="presParOf" srcId="{873C5386-7828-4678-A259-C7B3DE8E3DF7}" destId="{7EE4502E-5629-42B8-AA32-04B9EE7CB303}" srcOrd="0" destOrd="0" presId="urn:microsoft.com/office/officeart/2009/3/layout/RandomtoResultProcess"/>
    <dgm:cxn modelId="{A179C93B-E348-4A1F-A884-37AFA68A8530}" type="presParOf" srcId="{873C5386-7828-4678-A259-C7B3DE8E3DF7}" destId="{40CAA648-9120-4FCB-8A53-D587C18F0D27}" srcOrd="1" destOrd="0" presId="urn:microsoft.com/office/officeart/2009/3/layout/RandomtoResultProcess"/>
    <dgm:cxn modelId="{BB3B2256-5118-46E9-A3E0-D117D30718E6}" type="presParOf" srcId="{E4438878-F8BD-46C9-A317-3E55981CA6C4}" destId="{01AA816D-809C-49DF-9125-E0CB9B86C2F9}" srcOrd="3" destOrd="0" presId="urn:microsoft.com/office/officeart/2009/3/layout/RandomtoResultProcess"/>
    <dgm:cxn modelId="{F3751056-93C6-43BD-AB73-1CB7314DB300}" type="presParOf" srcId="{01AA816D-809C-49DF-9125-E0CB9B86C2F9}" destId="{3DDE34C6-CAF2-4F37-BE6A-0958BF90A467}" srcOrd="0" destOrd="0" presId="urn:microsoft.com/office/officeart/2009/3/layout/RandomtoResultProcess"/>
    <dgm:cxn modelId="{CBEFD929-612E-4F24-99AB-5A1B764F6350}" type="presParOf" srcId="{01AA816D-809C-49DF-9125-E0CB9B86C2F9}" destId="{1DBE1C8A-A31E-40C4-A2BF-13B5A504068A}" srcOrd="1" destOrd="0" presId="urn:microsoft.com/office/officeart/2009/3/layout/RandomtoResultProcess"/>
    <dgm:cxn modelId="{E3A984E3-2EA9-4130-BD05-747F837341D4}" type="presParOf" srcId="{E4438878-F8BD-46C9-A317-3E55981CA6C4}" destId="{7AB487D6-69C8-49A9-A2DA-5929026A8125}" srcOrd="4" destOrd="0" presId="urn:microsoft.com/office/officeart/2009/3/layout/RandomtoResultProcess"/>
    <dgm:cxn modelId="{3B5607F1-E912-4055-A7AE-2594B1667EB4}" type="presParOf" srcId="{7AB487D6-69C8-49A9-A2DA-5929026A8125}" destId="{D4759954-78D9-4124-813B-A73BAD5B847D}" srcOrd="0" destOrd="0" presId="urn:microsoft.com/office/officeart/2009/3/layout/RandomtoResultProcess"/>
    <dgm:cxn modelId="{AED72BF0-A070-475E-B8BD-4F72EF06DED6}" type="presParOf" srcId="{7AB487D6-69C8-49A9-A2DA-5929026A8125}" destId="{F36AB9C7-3CEF-4219-B469-8FFE2384A21F}" srcOrd="1" destOrd="0" presId="urn:microsoft.com/office/officeart/2009/3/layout/RandomtoResultProcess"/>
    <dgm:cxn modelId="{71CE3B83-4CD8-48A5-898B-674B433F0F0A}" type="presParOf" srcId="{E4438878-F8BD-46C9-A317-3E55981CA6C4}" destId="{AEF1CEC1-4AF2-451B-9438-90A70C255721}" srcOrd="5" destOrd="0" presId="urn:microsoft.com/office/officeart/2009/3/layout/RandomtoResultProcess"/>
    <dgm:cxn modelId="{374CBBC1-92D8-4C71-951E-60E2DFEC31FB}" type="presParOf" srcId="{AEF1CEC1-4AF2-451B-9438-90A70C255721}" destId="{7FB1BF30-506E-4142-95D4-4C0E465E2F19}" srcOrd="0" destOrd="0" presId="urn:microsoft.com/office/officeart/2009/3/layout/RandomtoResultProcess"/>
    <dgm:cxn modelId="{9AFAEBBB-4B3D-4CC8-AF0B-F51C53A101EF}" type="presParOf" srcId="{AEF1CEC1-4AF2-451B-9438-90A70C255721}" destId="{7E6CF5B2-B0BF-4A3B-BC8F-7C1FE907373F}" srcOrd="1" destOrd="0" presId="urn:microsoft.com/office/officeart/2009/3/layout/RandomtoResultProcess"/>
    <dgm:cxn modelId="{E779D20E-B0BA-4005-8F83-20524A9E7E65}" type="presParOf" srcId="{E4438878-F8BD-46C9-A317-3E55981CA6C4}" destId="{828CACB3-6A07-477A-BF0D-1A881C46CCB5}" srcOrd="6" destOrd="0" presId="urn:microsoft.com/office/officeart/2009/3/layout/RandomtoResultProcess"/>
    <dgm:cxn modelId="{C628C110-A36F-47DD-98B8-BFBA25D2509A}" type="presParOf" srcId="{828CACB3-6A07-477A-BF0D-1A881C46CCB5}" destId="{B00D0CD6-41A6-4420-8251-F58D494A3C57}" srcOrd="0" destOrd="0" presId="urn:microsoft.com/office/officeart/2009/3/layout/RandomtoResultProcess"/>
    <dgm:cxn modelId="{FE012DA5-2C77-433D-929E-A3FF99C7F2C4}" type="presParOf" srcId="{828CACB3-6A07-477A-BF0D-1A881C46CCB5}" destId="{EA53683F-F645-451F-AF81-725510A08719}" srcOrd="1"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2AA554-A12C-4A82-9B7C-C834C3D92927}"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GB"/>
        </a:p>
      </dgm:t>
    </dgm:pt>
    <dgm:pt modelId="{2E4FCAE9-3954-4C8A-8D78-B2EB485AF12E}">
      <dgm:prSet phldrT="[Text]"/>
      <dgm:spPr>
        <a:solidFill>
          <a:schemeClr val="accent2">
            <a:lumMod val="75000"/>
          </a:schemeClr>
        </a:solidFill>
      </dgm:spPr>
      <dgm:t>
        <a:bodyPr/>
        <a:lstStyle/>
        <a:p>
          <a:r>
            <a:rPr lang="en-GB">
              <a:solidFill>
                <a:schemeClr val="bg1"/>
              </a:solidFill>
            </a:rPr>
            <a:t>Understand the problem</a:t>
          </a:r>
        </a:p>
      </dgm:t>
    </dgm:pt>
    <dgm:pt modelId="{E9548FA6-A80B-402E-A2D7-30E893CCEBEE}" type="parTrans" cxnId="{EF166572-29D9-4EE2-8F2B-2DDE100BA642}">
      <dgm:prSet/>
      <dgm:spPr/>
      <dgm:t>
        <a:bodyPr/>
        <a:lstStyle/>
        <a:p>
          <a:endParaRPr lang="en-GB">
            <a:solidFill>
              <a:schemeClr val="bg1"/>
            </a:solidFill>
          </a:endParaRPr>
        </a:p>
      </dgm:t>
    </dgm:pt>
    <dgm:pt modelId="{C77BBFD5-86FF-4E0B-9C91-BB25C2B9F7AA}" type="sibTrans" cxnId="{EF166572-29D9-4EE2-8F2B-2DDE100BA642}">
      <dgm:prSet/>
      <dgm:spPr>
        <a:solidFill>
          <a:schemeClr val="accent2"/>
        </a:solidFill>
      </dgm:spPr>
      <dgm:t>
        <a:bodyPr/>
        <a:lstStyle/>
        <a:p>
          <a:endParaRPr lang="en-GB">
            <a:solidFill>
              <a:schemeClr val="bg1"/>
            </a:solidFill>
          </a:endParaRPr>
        </a:p>
      </dgm:t>
    </dgm:pt>
    <dgm:pt modelId="{6DDD8C35-9261-4727-A5E7-7AA3E7E997D2}">
      <dgm:prSet phldrT="[Text]"/>
      <dgm:spPr>
        <a:solidFill>
          <a:schemeClr val="accent4">
            <a:lumMod val="75000"/>
          </a:schemeClr>
        </a:solidFill>
      </dgm:spPr>
      <dgm:t>
        <a:bodyPr/>
        <a:lstStyle/>
        <a:p>
          <a:r>
            <a:rPr lang="en-GB">
              <a:solidFill>
                <a:schemeClr val="bg1"/>
              </a:solidFill>
            </a:rPr>
            <a:t>Determining assumptions</a:t>
          </a:r>
        </a:p>
      </dgm:t>
    </dgm:pt>
    <dgm:pt modelId="{863A73E3-B432-46C3-84E9-A2D91B337AC7}" type="parTrans" cxnId="{30DF9F73-8CBA-49FA-9FE2-4B8ECE4C5410}">
      <dgm:prSet/>
      <dgm:spPr/>
      <dgm:t>
        <a:bodyPr/>
        <a:lstStyle/>
        <a:p>
          <a:endParaRPr lang="en-GB">
            <a:solidFill>
              <a:schemeClr val="bg1"/>
            </a:solidFill>
          </a:endParaRPr>
        </a:p>
      </dgm:t>
    </dgm:pt>
    <dgm:pt modelId="{BBED66FE-3C3B-4D92-8705-8465791E79EF}" type="sibTrans" cxnId="{30DF9F73-8CBA-49FA-9FE2-4B8ECE4C5410}">
      <dgm:prSet/>
      <dgm:spPr>
        <a:solidFill>
          <a:schemeClr val="accent3"/>
        </a:solidFill>
      </dgm:spPr>
      <dgm:t>
        <a:bodyPr/>
        <a:lstStyle/>
        <a:p>
          <a:endParaRPr lang="en-GB">
            <a:solidFill>
              <a:schemeClr val="bg1"/>
            </a:solidFill>
          </a:endParaRPr>
        </a:p>
      </dgm:t>
    </dgm:pt>
    <dgm:pt modelId="{20E2C9F8-9A0B-46F7-8056-1AEC6FC510C1}">
      <dgm:prSet phldrT="[Text]"/>
      <dgm:spPr>
        <a:solidFill>
          <a:schemeClr val="accent3">
            <a:lumMod val="75000"/>
          </a:schemeClr>
        </a:solidFill>
      </dgm:spPr>
      <dgm:t>
        <a:bodyPr/>
        <a:lstStyle/>
        <a:p>
          <a:r>
            <a:rPr lang="en-GB">
              <a:solidFill>
                <a:schemeClr val="bg1"/>
              </a:solidFill>
            </a:rPr>
            <a:t>Formulate the problem</a:t>
          </a:r>
        </a:p>
      </dgm:t>
    </dgm:pt>
    <dgm:pt modelId="{544A1F0B-ED96-46D3-A8BB-0E399DD1FEAA}" type="parTrans" cxnId="{AE628A9D-AA51-4757-99F7-9D27AFC34D15}">
      <dgm:prSet/>
      <dgm:spPr/>
      <dgm:t>
        <a:bodyPr/>
        <a:lstStyle/>
        <a:p>
          <a:endParaRPr lang="en-GB">
            <a:solidFill>
              <a:schemeClr val="bg1"/>
            </a:solidFill>
          </a:endParaRPr>
        </a:p>
      </dgm:t>
    </dgm:pt>
    <dgm:pt modelId="{E248CA77-4FD2-4E42-B2BD-833101BBAC13}" type="sibTrans" cxnId="{AE628A9D-AA51-4757-99F7-9D27AFC34D15}">
      <dgm:prSet/>
      <dgm:spPr>
        <a:solidFill>
          <a:schemeClr val="accent3"/>
        </a:solidFill>
      </dgm:spPr>
      <dgm:t>
        <a:bodyPr/>
        <a:lstStyle/>
        <a:p>
          <a:endParaRPr lang="en-GB">
            <a:solidFill>
              <a:schemeClr val="bg1"/>
            </a:solidFill>
          </a:endParaRPr>
        </a:p>
      </dgm:t>
    </dgm:pt>
    <dgm:pt modelId="{A1D7194D-D43E-4F7C-980B-1B2FDA720EBF}">
      <dgm:prSet phldrT="[Text]"/>
      <dgm:spPr>
        <a:solidFill>
          <a:schemeClr val="accent3">
            <a:lumMod val="75000"/>
          </a:schemeClr>
        </a:solidFill>
      </dgm:spPr>
      <dgm:t>
        <a:bodyPr/>
        <a:lstStyle/>
        <a:p>
          <a:r>
            <a:rPr lang="en-GB">
              <a:solidFill>
                <a:schemeClr val="bg1"/>
              </a:solidFill>
            </a:rPr>
            <a:t>Solve the model</a:t>
          </a:r>
        </a:p>
      </dgm:t>
    </dgm:pt>
    <dgm:pt modelId="{F58BFD69-3B60-41C2-A06C-79A736B0C0B0}" type="parTrans" cxnId="{135079C3-E4C4-43FA-9294-B50C311373E1}">
      <dgm:prSet/>
      <dgm:spPr/>
      <dgm:t>
        <a:bodyPr/>
        <a:lstStyle/>
        <a:p>
          <a:endParaRPr lang="en-GB">
            <a:solidFill>
              <a:schemeClr val="bg1"/>
            </a:solidFill>
          </a:endParaRPr>
        </a:p>
      </dgm:t>
    </dgm:pt>
    <dgm:pt modelId="{67814CAC-79AE-490E-ABC4-91057342C76B}" type="sibTrans" cxnId="{135079C3-E4C4-43FA-9294-B50C311373E1}">
      <dgm:prSet/>
      <dgm:spPr>
        <a:solidFill>
          <a:schemeClr val="accent3"/>
        </a:solidFill>
      </dgm:spPr>
      <dgm:t>
        <a:bodyPr/>
        <a:lstStyle/>
        <a:p>
          <a:endParaRPr lang="en-GB">
            <a:solidFill>
              <a:schemeClr val="bg1"/>
            </a:solidFill>
          </a:endParaRPr>
        </a:p>
      </dgm:t>
    </dgm:pt>
    <dgm:pt modelId="{33BC8238-CD91-4126-A5AF-15166B110A25}">
      <dgm:prSet phldrT="[Text]"/>
      <dgm:spPr>
        <a:solidFill>
          <a:schemeClr val="accent4">
            <a:lumMod val="75000"/>
          </a:schemeClr>
        </a:solidFill>
      </dgm:spPr>
      <dgm:t>
        <a:bodyPr/>
        <a:lstStyle/>
        <a:p>
          <a:r>
            <a:rPr lang="en-GB">
              <a:solidFill>
                <a:schemeClr val="bg1"/>
              </a:solidFill>
            </a:rPr>
            <a:t>Interpretation of results</a:t>
          </a:r>
        </a:p>
      </dgm:t>
    </dgm:pt>
    <dgm:pt modelId="{CA37D6D4-D32D-4E37-A422-96E928968D03}" type="parTrans" cxnId="{6A69FDFD-6213-4CFB-85AB-103FFA90F684}">
      <dgm:prSet/>
      <dgm:spPr/>
      <dgm:t>
        <a:bodyPr/>
        <a:lstStyle/>
        <a:p>
          <a:endParaRPr lang="en-GB">
            <a:solidFill>
              <a:schemeClr val="bg1"/>
            </a:solidFill>
          </a:endParaRPr>
        </a:p>
      </dgm:t>
    </dgm:pt>
    <dgm:pt modelId="{4CEBE5AB-15B5-428B-A28E-2D1DD4B268A4}" type="sibTrans" cxnId="{6A69FDFD-6213-4CFB-85AB-103FFA90F684}">
      <dgm:prSet/>
      <dgm:spPr>
        <a:solidFill>
          <a:schemeClr val="accent2"/>
        </a:solidFill>
      </dgm:spPr>
      <dgm:t>
        <a:bodyPr/>
        <a:lstStyle/>
        <a:p>
          <a:endParaRPr lang="en-GB">
            <a:solidFill>
              <a:schemeClr val="bg1"/>
            </a:solidFill>
          </a:endParaRPr>
        </a:p>
      </dgm:t>
    </dgm:pt>
    <dgm:pt modelId="{14A1250E-3641-4076-A47A-171389B084E4}">
      <dgm:prSet phldrT="[Text]"/>
      <dgm:spPr>
        <a:solidFill>
          <a:schemeClr val="accent2">
            <a:lumMod val="75000"/>
          </a:schemeClr>
        </a:solidFill>
      </dgm:spPr>
      <dgm:t>
        <a:bodyPr/>
        <a:lstStyle/>
        <a:p>
          <a:r>
            <a:rPr lang="en-GB">
              <a:solidFill>
                <a:schemeClr val="bg1"/>
              </a:solidFill>
            </a:rPr>
            <a:t>Validation of model results</a:t>
          </a:r>
        </a:p>
      </dgm:t>
    </dgm:pt>
    <dgm:pt modelId="{1B935063-80D6-4D80-9B4F-5483F042D0D1}" type="parTrans" cxnId="{8BF48093-872F-4E58-B5F2-336892C56FFE}">
      <dgm:prSet/>
      <dgm:spPr/>
      <dgm:t>
        <a:bodyPr/>
        <a:lstStyle/>
        <a:p>
          <a:endParaRPr lang="en-GB">
            <a:solidFill>
              <a:schemeClr val="bg1"/>
            </a:solidFill>
          </a:endParaRPr>
        </a:p>
      </dgm:t>
    </dgm:pt>
    <dgm:pt modelId="{7DB39A53-57F7-4413-8402-4BD88D3E6949}" type="sibTrans" cxnId="{8BF48093-872F-4E58-B5F2-336892C56FFE}">
      <dgm:prSet/>
      <dgm:spPr>
        <a:solidFill>
          <a:schemeClr val="accent2"/>
        </a:solidFill>
      </dgm:spPr>
      <dgm:t>
        <a:bodyPr/>
        <a:lstStyle/>
        <a:p>
          <a:endParaRPr lang="en-GB">
            <a:solidFill>
              <a:schemeClr val="bg1"/>
            </a:solidFill>
          </a:endParaRPr>
        </a:p>
      </dgm:t>
    </dgm:pt>
    <dgm:pt modelId="{FC5A8773-FF8F-4359-96AC-5D2ACB327FFE}">
      <dgm:prSet phldrT="[Text]"/>
      <dgm:spPr>
        <a:solidFill>
          <a:schemeClr val="accent2">
            <a:lumMod val="75000"/>
          </a:schemeClr>
        </a:solidFill>
      </dgm:spPr>
      <dgm:t>
        <a:bodyPr/>
        <a:lstStyle/>
        <a:p>
          <a:r>
            <a:rPr lang="en-GB">
              <a:solidFill>
                <a:schemeClr val="bg1"/>
              </a:solidFill>
            </a:rPr>
            <a:t>Implementation</a:t>
          </a:r>
        </a:p>
      </dgm:t>
    </dgm:pt>
    <dgm:pt modelId="{4AB68047-1D11-4BEB-99B5-894D791FF309}" type="parTrans" cxnId="{FDB94AA5-464B-4179-8DB3-A94DDB4D9D52}">
      <dgm:prSet/>
      <dgm:spPr/>
      <dgm:t>
        <a:bodyPr/>
        <a:lstStyle/>
        <a:p>
          <a:endParaRPr lang="en-GB">
            <a:solidFill>
              <a:schemeClr val="bg1"/>
            </a:solidFill>
          </a:endParaRPr>
        </a:p>
      </dgm:t>
    </dgm:pt>
    <dgm:pt modelId="{56C6E71F-7AFD-45EF-B7D1-90DF7CEC18D2}" type="sibTrans" cxnId="{FDB94AA5-464B-4179-8DB3-A94DDB4D9D52}">
      <dgm:prSet/>
      <dgm:spPr/>
      <dgm:t>
        <a:bodyPr/>
        <a:lstStyle/>
        <a:p>
          <a:endParaRPr lang="en-GB">
            <a:solidFill>
              <a:schemeClr val="bg1"/>
            </a:solidFill>
          </a:endParaRPr>
        </a:p>
      </dgm:t>
    </dgm:pt>
    <dgm:pt modelId="{A58BD458-0D92-44B6-9D32-7D66F1EDF442}" type="pres">
      <dgm:prSet presAssocID="{682AA554-A12C-4A82-9B7C-C834C3D92927}" presName="diagram" presStyleCnt="0">
        <dgm:presLayoutVars>
          <dgm:dir/>
          <dgm:resizeHandles val="exact"/>
        </dgm:presLayoutVars>
      </dgm:prSet>
      <dgm:spPr/>
    </dgm:pt>
    <dgm:pt modelId="{95A557F9-D487-4AD0-AFD5-DC6D58F0E743}" type="pres">
      <dgm:prSet presAssocID="{2E4FCAE9-3954-4C8A-8D78-B2EB485AF12E}" presName="node" presStyleLbl="node1" presStyleIdx="0" presStyleCnt="7">
        <dgm:presLayoutVars>
          <dgm:bulletEnabled val="1"/>
        </dgm:presLayoutVars>
      </dgm:prSet>
      <dgm:spPr/>
    </dgm:pt>
    <dgm:pt modelId="{66CF0752-E26E-4FBF-BA70-7FD9D2F38273}" type="pres">
      <dgm:prSet presAssocID="{C77BBFD5-86FF-4E0B-9C91-BB25C2B9F7AA}" presName="sibTrans" presStyleLbl="sibTrans2D1" presStyleIdx="0" presStyleCnt="6"/>
      <dgm:spPr/>
    </dgm:pt>
    <dgm:pt modelId="{50DB2245-EFD6-450E-B4F3-8BCD5701AEAE}" type="pres">
      <dgm:prSet presAssocID="{C77BBFD5-86FF-4E0B-9C91-BB25C2B9F7AA}" presName="connectorText" presStyleLbl="sibTrans2D1" presStyleIdx="0" presStyleCnt="6"/>
      <dgm:spPr/>
    </dgm:pt>
    <dgm:pt modelId="{E1F9A544-FCC4-43E6-B303-94A7FC8A8E35}" type="pres">
      <dgm:prSet presAssocID="{6DDD8C35-9261-4727-A5E7-7AA3E7E997D2}" presName="node" presStyleLbl="node1" presStyleIdx="1" presStyleCnt="7">
        <dgm:presLayoutVars>
          <dgm:bulletEnabled val="1"/>
        </dgm:presLayoutVars>
      </dgm:prSet>
      <dgm:spPr/>
    </dgm:pt>
    <dgm:pt modelId="{D461EDB0-7C90-4088-9B54-D67A4079364F}" type="pres">
      <dgm:prSet presAssocID="{BBED66FE-3C3B-4D92-8705-8465791E79EF}" presName="sibTrans" presStyleLbl="sibTrans2D1" presStyleIdx="1" presStyleCnt="6"/>
      <dgm:spPr/>
    </dgm:pt>
    <dgm:pt modelId="{F0F1AE54-3D44-44D5-B855-991CA45123D1}" type="pres">
      <dgm:prSet presAssocID="{BBED66FE-3C3B-4D92-8705-8465791E79EF}" presName="connectorText" presStyleLbl="sibTrans2D1" presStyleIdx="1" presStyleCnt="6"/>
      <dgm:spPr/>
    </dgm:pt>
    <dgm:pt modelId="{EA67991A-7D93-4458-BF25-7D4ABBDDB07B}" type="pres">
      <dgm:prSet presAssocID="{20E2C9F8-9A0B-46F7-8056-1AEC6FC510C1}" presName="node" presStyleLbl="node1" presStyleIdx="2" presStyleCnt="7">
        <dgm:presLayoutVars>
          <dgm:bulletEnabled val="1"/>
        </dgm:presLayoutVars>
      </dgm:prSet>
      <dgm:spPr/>
    </dgm:pt>
    <dgm:pt modelId="{7DCDECC8-466F-46D5-90AE-E089CF064E17}" type="pres">
      <dgm:prSet presAssocID="{E248CA77-4FD2-4E42-B2BD-833101BBAC13}" presName="sibTrans" presStyleLbl="sibTrans2D1" presStyleIdx="2" presStyleCnt="6"/>
      <dgm:spPr/>
    </dgm:pt>
    <dgm:pt modelId="{E96B8244-11B1-4036-8646-CE7949A39177}" type="pres">
      <dgm:prSet presAssocID="{E248CA77-4FD2-4E42-B2BD-833101BBAC13}" presName="connectorText" presStyleLbl="sibTrans2D1" presStyleIdx="2" presStyleCnt="6"/>
      <dgm:spPr/>
    </dgm:pt>
    <dgm:pt modelId="{AA08F64E-59AF-4AA1-BA32-F1632C0B46D9}" type="pres">
      <dgm:prSet presAssocID="{A1D7194D-D43E-4F7C-980B-1B2FDA720EBF}" presName="node" presStyleLbl="node1" presStyleIdx="3" presStyleCnt="7">
        <dgm:presLayoutVars>
          <dgm:bulletEnabled val="1"/>
        </dgm:presLayoutVars>
      </dgm:prSet>
      <dgm:spPr/>
    </dgm:pt>
    <dgm:pt modelId="{E60163F0-08DC-475F-9110-B210EDEA9DA0}" type="pres">
      <dgm:prSet presAssocID="{67814CAC-79AE-490E-ABC4-91057342C76B}" presName="sibTrans" presStyleLbl="sibTrans2D1" presStyleIdx="3" presStyleCnt="6"/>
      <dgm:spPr/>
    </dgm:pt>
    <dgm:pt modelId="{1AFF356E-CDA3-4BF3-A7A4-B8A964D18ABC}" type="pres">
      <dgm:prSet presAssocID="{67814CAC-79AE-490E-ABC4-91057342C76B}" presName="connectorText" presStyleLbl="sibTrans2D1" presStyleIdx="3" presStyleCnt="6"/>
      <dgm:spPr/>
    </dgm:pt>
    <dgm:pt modelId="{F5E9E503-DF07-4F79-963A-50316F6182A5}" type="pres">
      <dgm:prSet presAssocID="{33BC8238-CD91-4126-A5AF-15166B110A25}" presName="node" presStyleLbl="node1" presStyleIdx="4" presStyleCnt="7">
        <dgm:presLayoutVars>
          <dgm:bulletEnabled val="1"/>
        </dgm:presLayoutVars>
      </dgm:prSet>
      <dgm:spPr/>
    </dgm:pt>
    <dgm:pt modelId="{7D88A49C-B654-4A19-96C3-34CD6DDF17F3}" type="pres">
      <dgm:prSet presAssocID="{4CEBE5AB-15B5-428B-A28E-2D1DD4B268A4}" presName="sibTrans" presStyleLbl="sibTrans2D1" presStyleIdx="4" presStyleCnt="6"/>
      <dgm:spPr/>
    </dgm:pt>
    <dgm:pt modelId="{86B3AF61-FA7D-42B4-A196-A2541B5914DB}" type="pres">
      <dgm:prSet presAssocID="{4CEBE5AB-15B5-428B-A28E-2D1DD4B268A4}" presName="connectorText" presStyleLbl="sibTrans2D1" presStyleIdx="4" presStyleCnt="6"/>
      <dgm:spPr/>
    </dgm:pt>
    <dgm:pt modelId="{C22BAA2A-30DA-4B74-8A6C-7B7EB20D9A0C}" type="pres">
      <dgm:prSet presAssocID="{14A1250E-3641-4076-A47A-171389B084E4}" presName="node" presStyleLbl="node1" presStyleIdx="5" presStyleCnt="7">
        <dgm:presLayoutVars>
          <dgm:bulletEnabled val="1"/>
        </dgm:presLayoutVars>
      </dgm:prSet>
      <dgm:spPr/>
    </dgm:pt>
    <dgm:pt modelId="{4D2BE378-2B1A-4C3A-B167-1ACBC8137AAB}" type="pres">
      <dgm:prSet presAssocID="{7DB39A53-57F7-4413-8402-4BD88D3E6949}" presName="sibTrans" presStyleLbl="sibTrans2D1" presStyleIdx="5" presStyleCnt="6"/>
      <dgm:spPr/>
    </dgm:pt>
    <dgm:pt modelId="{5CA48F4E-16C0-49FA-B636-200FDECCEFF9}" type="pres">
      <dgm:prSet presAssocID="{7DB39A53-57F7-4413-8402-4BD88D3E6949}" presName="connectorText" presStyleLbl="sibTrans2D1" presStyleIdx="5" presStyleCnt="6"/>
      <dgm:spPr/>
    </dgm:pt>
    <dgm:pt modelId="{BC34A064-8788-4BE2-9E76-EC5F0D29F177}" type="pres">
      <dgm:prSet presAssocID="{FC5A8773-FF8F-4359-96AC-5D2ACB327FFE}" presName="node" presStyleLbl="node1" presStyleIdx="6" presStyleCnt="7">
        <dgm:presLayoutVars>
          <dgm:bulletEnabled val="1"/>
        </dgm:presLayoutVars>
      </dgm:prSet>
      <dgm:spPr/>
    </dgm:pt>
  </dgm:ptLst>
  <dgm:cxnLst>
    <dgm:cxn modelId="{C8C1E007-355A-4B92-A088-CCF06AF9137A}" type="presOf" srcId="{4CEBE5AB-15B5-428B-A28E-2D1DD4B268A4}" destId="{7D88A49C-B654-4A19-96C3-34CD6DDF17F3}" srcOrd="0" destOrd="0" presId="urn:microsoft.com/office/officeart/2005/8/layout/process5"/>
    <dgm:cxn modelId="{64D97908-0E93-4F15-AB17-04B67F8635F6}" type="presOf" srcId="{FC5A8773-FF8F-4359-96AC-5D2ACB327FFE}" destId="{BC34A064-8788-4BE2-9E76-EC5F0D29F177}" srcOrd="0" destOrd="0" presId="urn:microsoft.com/office/officeart/2005/8/layout/process5"/>
    <dgm:cxn modelId="{47B7B610-23EC-4556-B115-8E86A55DF7D1}" type="presOf" srcId="{67814CAC-79AE-490E-ABC4-91057342C76B}" destId="{1AFF356E-CDA3-4BF3-A7A4-B8A964D18ABC}" srcOrd="1" destOrd="0" presId="urn:microsoft.com/office/officeart/2005/8/layout/process5"/>
    <dgm:cxn modelId="{3554DD34-DA9B-4314-A05B-EA56944B79AF}" type="presOf" srcId="{7DB39A53-57F7-4413-8402-4BD88D3E6949}" destId="{5CA48F4E-16C0-49FA-B636-200FDECCEFF9}" srcOrd="1" destOrd="0" presId="urn:microsoft.com/office/officeart/2005/8/layout/process5"/>
    <dgm:cxn modelId="{F608EE38-0572-43D6-BA26-497E8ED8FD31}" type="presOf" srcId="{33BC8238-CD91-4126-A5AF-15166B110A25}" destId="{F5E9E503-DF07-4F79-963A-50316F6182A5}" srcOrd="0" destOrd="0" presId="urn:microsoft.com/office/officeart/2005/8/layout/process5"/>
    <dgm:cxn modelId="{D2A32866-2242-4C3C-89C0-DCC70C85CB68}" type="presOf" srcId="{7DB39A53-57F7-4413-8402-4BD88D3E6949}" destId="{4D2BE378-2B1A-4C3A-B167-1ACBC8137AAB}" srcOrd="0" destOrd="0" presId="urn:microsoft.com/office/officeart/2005/8/layout/process5"/>
    <dgm:cxn modelId="{EF166572-29D9-4EE2-8F2B-2DDE100BA642}" srcId="{682AA554-A12C-4A82-9B7C-C834C3D92927}" destId="{2E4FCAE9-3954-4C8A-8D78-B2EB485AF12E}" srcOrd="0" destOrd="0" parTransId="{E9548FA6-A80B-402E-A2D7-30E893CCEBEE}" sibTransId="{C77BBFD5-86FF-4E0B-9C91-BB25C2B9F7AA}"/>
    <dgm:cxn modelId="{30DF9F73-8CBA-49FA-9FE2-4B8ECE4C5410}" srcId="{682AA554-A12C-4A82-9B7C-C834C3D92927}" destId="{6DDD8C35-9261-4727-A5E7-7AA3E7E997D2}" srcOrd="1" destOrd="0" parTransId="{863A73E3-B432-46C3-84E9-A2D91B337AC7}" sibTransId="{BBED66FE-3C3B-4D92-8705-8465791E79EF}"/>
    <dgm:cxn modelId="{8AFAAE57-55C3-48F6-B4C8-3B68E6BE1EFB}" type="presOf" srcId="{BBED66FE-3C3B-4D92-8705-8465791E79EF}" destId="{F0F1AE54-3D44-44D5-B855-991CA45123D1}" srcOrd="1" destOrd="0" presId="urn:microsoft.com/office/officeart/2005/8/layout/process5"/>
    <dgm:cxn modelId="{68B02F78-DD3C-4E54-9FFB-1CB7F051C0DF}" type="presOf" srcId="{E248CA77-4FD2-4E42-B2BD-833101BBAC13}" destId="{E96B8244-11B1-4036-8646-CE7949A39177}" srcOrd="1" destOrd="0" presId="urn:microsoft.com/office/officeart/2005/8/layout/process5"/>
    <dgm:cxn modelId="{B0960685-7506-4247-8D54-08BB03CF3F95}" type="presOf" srcId="{67814CAC-79AE-490E-ABC4-91057342C76B}" destId="{E60163F0-08DC-475F-9110-B210EDEA9DA0}" srcOrd="0" destOrd="0" presId="urn:microsoft.com/office/officeart/2005/8/layout/process5"/>
    <dgm:cxn modelId="{8BF48093-872F-4E58-B5F2-336892C56FFE}" srcId="{682AA554-A12C-4A82-9B7C-C834C3D92927}" destId="{14A1250E-3641-4076-A47A-171389B084E4}" srcOrd="5" destOrd="0" parTransId="{1B935063-80D6-4D80-9B4F-5483F042D0D1}" sibTransId="{7DB39A53-57F7-4413-8402-4BD88D3E6949}"/>
    <dgm:cxn modelId="{AE628A9D-AA51-4757-99F7-9D27AFC34D15}" srcId="{682AA554-A12C-4A82-9B7C-C834C3D92927}" destId="{20E2C9F8-9A0B-46F7-8056-1AEC6FC510C1}" srcOrd="2" destOrd="0" parTransId="{544A1F0B-ED96-46D3-A8BB-0E399DD1FEAA}" sibTransId="{E248CA77-4FD2-4E42-B2BD-833101BBAC13}"/>
    <dgm:cxn modelId="{FDB94AA5-464B-4179-8DB3-A94DDB4D9D52}" srcId="{682AA554-A12C-4A82-9B7C-C834C3D92927}" destId="{FC5A8773-FF8F-4359-96AC-5D2ACB327FFE}" srcOrd="6" destOrd="0" parTransId="{4AB68047-1D11-4BEB-99B5-894D791FF309}" sibTransId="{56C6E71F-7AFD-45EF-B7D1-90DF7CEC18D2}"/>
    <dgm:cxn modelId="{A5FAD1A5-14A4-4433-A4C5-8E0E76C36A0E}" type="presOf" srcId="{682AA554-A12C-4A82-9B7C-C834C3D92927}" destId="{A58BD458-0D92-44B6-9D32-7D66F1EDF442}" srcOrd="0" destOrd="0" presId="urn:microsoft.com/office/officeart/2005/8/layout/process5"/>
    <dgm:cxn modelId="{AA3AD2B3-79E8-465C-9661-1EAE266CCCA7}" type="presOf" srcId="{4CEBE5AB-15B5-428B-A28E-2D1DD4B268A4}" destId="{86B3AF61-FA7D-42B4-A196-A2541B5914DB}" srcOrd="1" destOrd="0" presId="urn:microsoft.com/office/officeart/2005/8/layout/process5"/>
    <dgm:cxn modelId="{1BA18BB4-0437-4117-8D75-C64ADA5E3FBE}" type="presOf" srcId="{C77BBFD5-86FF-4E0B-9C91-BB25C2B9F7AA}" destId="{66CF0752-E26E-4FBF-BA70-7FD9D2F38273}" srcOrd="0" destOrd="0" presId="urn:microsoft.com/office/officeart/2005/8/layout/process5"/>
    <dgm:cxn modelId="{F2B134B9-5F25-4566-8C71-4653E2697D88}" type="presOf" srcId="{14A1250E-3641-4076-A47A-171389B084E4}" destId="{C22BAA2A-30DA-4B74-8A6C-7B7EB20D9A0C}" srcOrd="0" destOrd="0" presId="urn:microsoft.com/office/officeart/2005/8/layout/process5"/>
    <dgm:cxn modelId="{135079C3-E4C4-43FA-9294-B50C311373E1}" srcId="{682AA554-A12C-4A82-9B7C-C834C3D92927}" destId="{A1D7194D-D43E-4F7C-980B-1B2FDA720EBF}" srcOrd="3" destOrd="0" parTransId="{F58BFD69-3B60-41C2-A06C-79A736B0C0B0}" sibTransId="{67814CAC-79AE-490E-ABC4-91057342C76B}"/>
    <dgm:cxn modelId="{FD196FC8-ED27-4D03-BCDA-0028DF3ADE03}" type="presOf" srcId="{BBED66FE-3C3B-4D92-8705-8465791E79EF}" destId="{D461EDB0-7C90-4088-9B54-D67A4079364F}" srcOrd="0" destOrd="0" presId="urn:microsoft.com/office/officeart/2005/8/layout/process5"/>
    <dgm:cxn modelId="{F4DBA8CA-D284-40F8-B0FE-299680143D94}" type="presOf" srcId="{6DDD8C35-9261-4727-A5E7-7AA3E7E997D2}" destId="{E1F9A544-FCC4-43E6-B303-94A7FC8A8E35}" srcOrd="0" destOrd="0" presId="urn:microsoft.com/office/officeart/2005/8/layout/process5"/>
    <dgm:cxn modelId="{DB2B0CE5-3857-41F4-9AEF-0EA42F4856B6}" type="presOf" srcId="{2E4FCAE9-3954-4C8A-8D78-B2EB485AF12E}" destId="{95A557F9-D487-4AD0-AFD5-DC6D58F0E743}" srcOrd="0" destOrd="0" presId="urn:microsoft.com/office/officeart/2005/8/layout/process5"/>
    <dgm:cxn modelId="{4760BBE9-F091-4964-8E3A-9479EB75D0B9}" type="presOf" srcId="{C77BBFD5-86FF-4E0B-9C91-BB25C2B9F7AA}" destId="{50DB2245-EFD6-450E-B4F3-8BCD5701AEAE}" srcOrd="1" destOrd="0" presId="urn:microsoft.com/office/officeart/2005/8/layout/process5"/>
    <dgm:cxn modelId="{E61BEDEC-C50B-440B-A07A-E7438CD8C3D2}" type="presOf" srcId="{E248CA77-4FD2-4E42-B2BD-833101BBAC13}" destId="{7DCDECC8-466F-46D5-90AE-E089CF064E17}" srcOrd="0" destOrd="0" presId="urn:microsoft.com/office/officeart/2005/8/layout/process5"/>
    <dgm:cxn modelId="{9884E3F5-2916-44DA-B81D-692B211D678C}" type="presOf" srcId="{A1D7194D-D43E-4F7C-980B-1B2FDA720EBF}" destId="{AA08F64E-59AF-4AA1-BA32-F1632C0B46D9}" srcOrd="0" destOrd="0" presId="urn:microsoft.com/office/officeart/2005/8/layout/process5"/>
    <dgm:cxn modelId="{B1F727FB-19A2-4297-B5DB-A7F5DA1981F1}" type="presOf" srcId="{20E2C9F8-9A0B-46F7-8056-1AEC6FC510C1}" destId="{EA67991A-7D93-4458-BF25-7D4ABBDDB07B}" srcOrd="0" destOrd="0" presId="urn:microsoft.com/office/officeart/2005/8/layout/process5"/>
    <dgm:cxn modelId="{6A69FDFD-6213-4CFB-85AB-103FFA90F684}" srcId="{682AA554-A12C-4A82-9B7C-C834C3D92927}" destId="{33BC8238-CD91-4126-A5AF-15166B110A25}" srcOrd="4" destOrd="0" parTransId="{CA37D6D4-D32D-4E37-A422-96E928968D03}" sibTransId="{4CEBE5AB-15B5-428B-A28E-2D1DD4B268A4}"/>
    <dgm:cxn modelId="{E3ADBC5C-D1C0-4371-9462-DAAAEE41DD39}" type="presParOf" srcId="{A58BD458-0D92-44B6-9D32-7D66F1EDF442}" destId="{95A557F9-D487-4AD0-AFD5-DC6D58F0E743}" srcOrd="0" destOrd="0" presId="urn:microsoft.com/office/officeart/2005/8/layout/process5"/>
    <dgm:cxn modelId="{3D36EBB8-EBC5-41E1-B147-577DE2BE1117}" type="presParOf" srcId="{A58BD458-0D92-44B6-9D32-7D66F1EDF442}" destId="{66CF0752-E26E-4FBF-BA70-7FD9D2F38273}" srcOrd="1" destOrd="0" presId="urn:microsoft.com/office/officeart/2005/8/layout/process5"/>
    <dgm:cxn modelId="{B8A5D8E6-F362-4BB3-A4EA-F1F09FED949E}" type="presParOf" srcId="{66CF0752-E26E-4FBF-BA70-7FD9D2F38273}" destId="{50DB2245-EFD6-450E-B4F3-8BCD5701AEAE}" srcOrd="0" destOrd="0" presId="urn:microsoft.com/office/officeart/2005/8/layout/process5"/>
    <dgm:cxn modelId="{DC58F3DA-93C0-45E5-906E-6AF847762E91}" type="presParOf" srcId="{A58BD458-0D92-44B6-9D32-7D66F1EDF442}" destId="{E1F9A544-FCC4-43E6-B303-94A7FC8A8E35}" srcOrd="2" destOrd="0" presId="urn:microsoft.com/office/officeart/2005/8/layout/process5"/>
    <dgm:cxn modelId="{4E14332D-A604-4CDC-A483-358E434CCEB6}" type="presParOf" srcId="{A58BD458-0D92-44B6-9D32-7D66F1EDF442}" destId="{D461EDB0-7C90-4088-9B54-D67A4079364F}" srcOrd="3" destOrd="0" presId="urn:microsoft.com/office/officeart/2005/8/layout/process5"/>
    <dgm:cxn modelId="{B75EDD41-852F-4017-92FB-481E2A853DDD}" type="presParOf" srcId="{D461EDB0-7C90-4088-9B54-D67A4079364F}" destId="{F0F1AE54-3D44-44D5-B855-991CA45123D1}" srcOrd="0" destOrd="0" presId="urn:microsoft.com/office/officeart/2005/8/layout/process5"/>
    <dgm:cxn modelId="{04E5687F-2994-46FF-89A4-73B3DDC8BC55}" type="presParOf" srcId="{A58BD458-0D92-44B6-9D32-7D66F1EDF442}" destId="{EA67991A-7D93-4458-BF25-7D4ABBDDB07B}" srcOrd="4" destOrd="0" presId="urn:microsoft.com/office/officeart/2005/8/layout/process5"/>
    <dgm:cxn modelId="{871F41EA-70ED-4E2D-B908-20A1AE7E8D6B}" type="presParOf" srcId="{A58BD458-0D92-44B6-9D32-7D66F1EDF442}" destId="{7DCDECC8-466F-46D5-90AE-E089CF064E17}" srcOrd="5" destOrd="0" presId="urn:microsoft.com/office/officeart/2005/8/layout/process5"/>
    <dgm:cxn modelId="{A1200F70-D8FA-472F-B37A-A615A860C5F6}" type="presParOf" srcId="{7DCDECC8-466F-46D5-90AE-E089CF064E17}" destId="{E96B8244-11B1-4036-8646-CE7949A39177}" srcOrd="0" destOrd="0" presId="urn:microsoft.com/office/officeart/2005/8/layout/process5"/>
    <dgm:cxn modelId="{DFF55A6B-EF29-40A3-A40D-8098BBEEA5DB}" type="presParOf" srcId="{A58BD458-0D92-44B6-9D32-7D66F1EDF442}" destId="{AA08F64E-59AF-4AA1-BA32-F1632C0B46D9}" srcOrd="6" destOrd="0" presId="urn:microsoft.com/office/officeart/2005/8/layout/process5"/>
    <dgm:cxn modelId="{24222189-38D6-4894-9C1A-1B9B73F25B95}" type="presParOf" srcId="{A58BD458-0D92-44B6-9D32-7D66F1EDF442}" destId="{E60163F0-08DC-475F-9110-B210EDEA9DA0}" srcOrd="7" destOrd="0" presId="urn:microsoft.com/office/officeart/2005/8/layout/process5"/>
    <dgm:cxn modelId="{9CB3554E-6CF2-4764-BA10-C15BDB9D0D98}" type="presParOf" srcId="{E60163F0-08DC-475F-9110-B210EDEA9DA0}" destId="{1AFF356E-CDA3-4BF3-A7A4-B8A964D18ABC}" srcOrd="0" destOrd="0" presId="urn:microsoft.com/office/officeart/2005/8/layout/process5"/>
    <dgm:cxn modelId="{33329F5C-B677-4A43-987D-255D342FE92A}" type="presParOf" srcId="{A58BD458-0D92-44B6-9D32-7D66F1EDF442}" destId="{F5E9E503-DF07-4F79-963A-50316F6182A5}" srcOrd="8" destOrd="0" presId="urn:microsoft.com/office/officeart/2005/8/layout/process5"/>
    <dgm:cxn modelId="{1D26D390-3A90-4F57-832C-CC18818F4116}" type="presParOf" srcId="{A58BD458-0D92-44B6-9D32-7D66F1EDF442}" destId="{7D88A49C-B654-4A19-96C3-34CD6DDF17F3}" srcOrd="9" destOrd="0" presId="urn:microsoft.com/office/officeart/2005/8/layout/process5"/>
    <dgm:cxn modelId="{0B38CD2E-D0E3-4CB8-AEDF-70EF432801CA}" type="presParOf" srcId="{7D88A49C-B654-4A19-96C3-34CD6DDF17F3}" destId="{86B3AF61-FA7D-42B4-A196-A2541B5914DB}" srcOrd="0" destOrd="0" presId="urn:microsoft.com/office/officeart/2005/8/layout/process5"/>
    <dgm:cxn modelId="{D9496288-4B2F-40AD-887B-E02771337913}" type="presParOf" srcId="{A58BD458-0D92-44B6-9D32-7D66F1EDF442}" destId="{C22BAA2A-30DA-4B74-8A6C-7B7EB20D9A0C}" srcOrd="10" destOrd="0" presId="urn:microsoft.com/office/officeart/2005/8/layout/process5"/>
    <dgm:cxn modelId="{9AD75E35-0B94-409C-AC53-C70FCD2FCE99}" type="presParOf" srcId="{A58BD458-0D92-44B6-9D32-7D66F1EDF442}" destId="{4D2BE378-2B1A-4C3A-B167-1ACBC8137AAB}" srcOrd="11" destOrd="0" presId="urn:microsoft.com/office/officeart/2005/8/layout/process5"/>
    <dgm:cxn modelId="{85460135-4F51-4293-94FD-49A5A965CF60}" type="presParOf" srcId="{4D2BE378-2B1A-4C3A-B167-1ACBC8137AAB}" destId="{5CA48F4E-16C0-49FA-B636-200FDECCEFF9}" srcOrd="0" destOrd="0" presId="urn:microsoft.com/office/officeart/2005/8/layout/process5"/>
    <dgm:cxn modelId="{374C5A08-F582-4AE0-AA16-42B2245877D8}" type="presParOf" srcId="{A58BD458-0D92-44B6-9D32-7D66F1EDF442}" destId="{BC34A064-8788-4BE2-9E76-EC5F0D29F177}" srcOrd="12"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CD411C-6CA4-48FD-95E8-58D3D368A8C0}" type="doc">
      <dgm:prSet loTypeId="urn:microsoft.com/office/officeart/2005/8/layout/cycle5" loCatId="cycle" qsTypeId="urn:microsoft.com/office/officeart/2005/8/quickstyle/simple2" qsCatId="simple" csTypeId="urn:microsoft.com/office/officeart/2005/8/colors/colorful1" csCatId="colorful" phldr="1"/>
      <dgm:spPr/>
      <dgm:t>
        <a:bodyPr/>
        <a:lstStyle/>
        <a:p>
          <a:endParaRPr lang="en-GB"/>
        </a:p>
      </dgm:t>
    </dgm:pt>
    <dgm:pt modelId="{8338680A-CE18-4B01-83A6-355AAFDC4319}">
      <dgm:prSet phldrT="[Text]" custT="1"/>
      <dgm:spPr/>
      <dgm:t>
        <a:bodyPr/>
        <a:lstStyle/>
        <a:p>
          <a:r>
            <a:rPr lang="en-GB" sz="1400"/>
            <a:t>Scope &amp; specify</a:t>
          </a:r>
        </a:p>
      </dgm:t>
    </dgm:pt>
    <dgm:pt modelId="{470F0AF1-3BFE-426B-B6AE-CA2ACDAEC105}" type="parTrans" cxnId="{473B6C12-0E6F-4D80-A78B-F767235ADE2E}">
      <dgm:prSet/>
      <dgm:spPr/>
      <dgm:t>
        <a:bodyPr/>
        <a:lstStyle/>
        <a:p>
          <a:endParaRPr lang="en-GB" sz="2400"/>
        </a:p>
      </dgm:t>
    </dgm:pt>
    <dgm:pt modelId="{15F25901-783D-4759-9DAC-2AB975F3A104}" type="sibTrans" cxnId="{473B6C12-0E6F-4D80-A78B-F767235ADE2E}">
      <dgm:prSet/>
      <dgm:spPr/>
      <dgm:t>
        <a:bodyPr/>
        <a:lstStyle/>
        <a:p>
          <a:endParaRPr lang="en-GB" sz="2400"/>
        </a:p>
      </dgm:t>
    </dgm:pt>
    <dgm:pt modelId="{64016D3D-52B1-4004-A1BD-0931279F5D52}">
      <dgm:prSet phldrT="[Text]" custT="1"/>
      <dgm:spPr/>
      <dgm:t>
        <a:bodyPr/>
        <a:lstStyle/>
        <a:p>
          <a:pPr eaLnBrk="1" latinLnBrk="0"/>
          <a:r>
            <a:rPr lang="en-GB" sz="1400"/>
            <a:t>Test</a:t>
          </a:r>
        </a:p>
        <a:p>
          <a:r>
            <a:rPr lang="en-GB" sz="1400"/>
            <a:t>&amp; sign off</a:t>
          </a:r>
        </a:p>
      </dgm:t>
    </dgm:pt>
    <dgm:pt modelId="{7FC15257-0B62-462D-9125-A20C1ABD8774}" type="parTrans" cxnId="{C88DA6C3-30A6-468E-8369-DE216A7F0C89}">
      <dgm:prSet/>
      <dgm:spPr/>
      <dgm:t>
        <a:bodyPr/>
        <a:lstStyle/>
        <a:p>
          <a:endParaRPr lang="en-GB" sz="2400"/>
        </a:p>
      </dgm:t>
    </dgm:pt>
    <dgm:pt modelId="{15F752EC-89FD-4E9E-8EBD-AA273F1DC5FB}" type="sibTrans" cxnId="{C88DA6C3-30A6-468E-8369-DE216A7F0C89}">
      <dgm:prSet/>
      <dgm:spPr/>
      <dgm:t>
        <a:bodyPr/>
        <a:lstStyle/>
        <a:p>
          <a:endParaRPr lang="en-GB" sz="2400"/>
        </a:p>
      </dgm:t>
    </dgm:pt>
    <dgm:pt modelId="{FF07FF9E-1865-44B5-9A3E-D81006BC1720}">
      <dgm:prSet custT="1"/>
      <dgm:spPr/>
      <dgm:t>
        <a:bodyPr/>
        <a:lstStyle/>
        <a:p>
          <a:r>
            <a:rPr lang="en-GB" sz="1400"/>
            <a:t>Use</a:t>
          </a:r>
        </a:p>
      </dgm:t>
    </dgm:pt>
    <dgm:pt modelId="{8583A22B-64F3-459D-81EA-265FABF1E28B}" type="parTrans" cxnId="{6AAB9AB5-B0BD-47D2-980F-EEBFDD982E7A}">
      <dgm:prSet/>
      <dgm:spPr/>
      <dgm:t>
        <a:bodyPr/>
        <a:lstStyle/>
        <a:p>
          <a:endParaRPr lang="en-GB" sz="2400"/>
        </a:p>
      </dgm:t>
    </dgm:pt>
    <dgm:pt modelId="{5F7095E2-29C7-4A1C-A3DF-7F6174328E2C}" type="sibTrans" cxnId="{6AAB9AB5-B0BD-47D2-980F-EEBFDD982E7A}">
      <dgm:prSet/>
      <dgm:spPr/>
      <dgm:t>
        <a:bodyPr/>
        <a:lstStyle/>
        <a:p>
          <a:endParaRPr lang="en-GB" sz="2400"/>
        </a:p>
      </dgm:t>
    </dgm:pt>
    <dgm:pt modelId="{FA5CD9E4-582D-4169-B248-68AF7B73C94F}">
      <dgm:prSet custT="1"/>
      <dgm:spPr/>
      <dgm:t>
        <a:bodyPr/>
        <a:lstStyle/>
        <a:p>
          <a:r>
            <a:rPr lang="en-GB" sz="1400"/>
            <a:t>Populate (with data)</a:t>
          </a:r>
        </a:p>
      </dgm:t>
    </dgm:pt>
    <dgm:pt modelId="{7F88F141-7492-4D57-8AF3-2BDDD8A0AD6B}" type="parTrans" cxnId="{516B8C8E-4719-4F04-B3DC-1AC76BEBC1D8}">
      <dgm:prSet/>
      <dgm:spPr/>
      <dgm:t>
        <a:bodyPr/>
        <a:lstStyle/>
        <a:p>
          <a:endParaRPr lang="en-GB" sz="2400"/>
        </a:p>
      </dgm:t>
    </dgm:pt>
    <dgm:pt modelId="{17C0DEA7-C03B-45EF-9617-C489A6AAF898}" type="sibTrans" cxnId="{516B8C8E-4719-4F04-B3DC-1AC76BEBC1D8}">
      <dgm:prSet/>
      <dgm:spPr/>
      <dgm:t>
        <a:bodyPr/>
        <a:lstStyle/>
        <a:p>
          <a:endParaRPr lang="en-GB" sz="2400"/>
        </a:p>
      </dgm:t>
    </dgm:pt>
    <dgm:pt modelId="{17CE025F-7665-4AEB-A445-2B22F827129F}">
      <dgm:prSet phldrT="[Text]" custT="1"/>
      <dgm:spPr/>
      <dgm:t>
        <a:bodyPr/>
        <a:lstStyle/>
        <a:p>
          <a:r>
            <a:rPr lang="en-GB" sz="1400"/>
            <a:t>Design &amp; Build</a:t>
          </a:r>
        </a:p>
      </dgm:t>
    </dgm:pt>
    <dgm:pt modelId="{2C25AD38-CE0B-4641-B1B4-6F4746310452}" type="sibTrans" cxnId="{DCF05AAE-9CFA-4230-875C-7ABA088C54F3}">
      <dgm:prSet/>
      <dgm:spPr/>
      <dgm:t>
        <a:bodyPr/>
        <a:lstStyle/>
        <a:p>
          <a:endParaRPr lang="en-GB" sz="2400"/>
        </a:p>
      </dgm:t>
    </dgm:pt>
    <dgm:pt modelId="{1CE00395-3230-4959-91DF-795E8A452E79}" type="parTrans" cxnId="{DCF05AAE-9CFA-4230-875C-7ABA088C54F3}">
      <dgm:prSet/>
      <dgm:spPr/>
      <dgm:t>
        <a:bodyPr/>
        <a:lstStyle/>
        <a:p>
          <a:endParaRPr lang="en-GB" sz="2400"/>
        </a:p>
      </dgm:t>
    </dgm:pt>
    <dgm:pt modelId="{105415BB-7E5C-4345-AE70-B470F64AA19C}">
      <dgm:prSet custT="1"/>
      <dgm:spPr>
        <a:solidFill>
          <a:schemeClr val="accent1"/>
        </a:solidFill>
      </dgm:spPr>
      <dgm:t>
        <a:bodyPr/>
        <a:lstStyle/>
        <a:p>
          <a:r>
            <a:rPr lang="en-GB" sz="1400"/>
            <a:t>Review</a:t>
          </a:r>
        </a:p>
      </dgm:t>
    </dgm:pt>
    <dgm:pt modelId="{ED8FC49E-9086-4692-B0AE-1D46666E0CD7}" type="sibTrans" cxnId="{D4376902-654B-4123-8AD7-C7490A1E433B}">
      <dgm:prSet/>
      <dgm:spPr/>
      <dgm:t>
        <a:bodyPr/>
        <a:lstStyle/>
        <a:p>
          <a:endParaRPr lang="en-GB" sz="2400"/>
        </a:p>
      </dgm:t>
    </dgm:pt>
    <dgm:pt modelId="{09676CDE-DD54-4263-AE92-D102CAEDED87}" type="parTrans" cxnId="{D4376902-654B-4123-8AD7-C7490A1E433B}">
      <dgm:prSet/>
      <dgm:spPr/>
      <dgm:t>
        <a:bodyPr/>
        <a:lstStyle/>
        <a:p>
          <a:endParaRPr lang="en-GB" sz="2400"/>
        </a:p>
      </dgm:t>
    </dgm:pt>
    <dgm:pt modelId="{2DFA6DB1-E969-41DF-BCBA-49C5D42D725B}" type="pres">
      <dgm:prSet presAssocID="{40CD411C-6CA4-48FD-95E8-58D3D368A8C0}" presName="cycle" presStyleCnt="0">
        <dgm:presLayoutVars>
          <dgm:dir/>
          <dgm:resizeHandles val="exact"/>
        </dgm:presLayoutVars>
      </dgm:prSet>
      <dgm:spPr/>
    </dgm:pt>
    <dgm:pt modelId="{745D188F-F5B7-4415-B45A-D19F7729C8FF}" type="pres">
      <dgm:prSet presAssocID="{8338680A-CE18-4B01-83A6-355AAFDC4319}" presName="node" presStyleLbl="node1" presStyleIdx="0" presStyleCnt="6">
        <dgm:presLayoutVars>
          <dgm:bulletEnabled val="1"/>
        </dgm:presLayoutVars>
      </dgm:prSet>
      <dgm:spPr/>
    </dgm:pt>
    <dgm:pt modelId="{AD4C0A8B-44BB-4218-8E26-33C7263FD76A}" type="pres">
      <dgm:prSet presAssocID="{8338680A-CE18-4B01-83A6-355AAFDC4319}" presName="spNode" presStyleCnt="0"/>
      <dgm:spPr/>
    </dgm:pt>
    <dgm:pt modelId="{8222D6B6-7BD6-48A3-824D-264B0C05A333}" type="pres">
      <dgm:prSet presAssocID="{15F25901-783D-4759-9DAC-2AB975F3A104}" presName="sibTrans" presStyleLbl="sibTrans1D1" presStyleIdx="0" presStyleCnt="6"/>
      <dgm:spPr/>
    </dgm:pt>
    <dgm:pt modelId="{F894E75F-7A31-43AA-96EE-B1D30BF9512D}" type="pres">
      <dgm:prSet presAssocID="{17CE025F-7665-4AEB-A445-2B22F827129F}" presName="node" presStyleLbl="node1" presStyleIdx="1" presStyleCnt="6">
        <dgm:presLayoutVars>
          <dgm:bulletEnabled val="1"/>
        </dgm:presLayoutVars>
      </dgm:prSet>
      <dgm:spPr/>
    </dgm:pt>
    <dgm:pt modelId="{35A9D5A3-9B67-4B52-A4EC-3F7CC3A3B8C9}" type="pres">
      <dgm:prSet presAssocID="{17CE025F-7665-4AEB-A445-2B22F827129F}" presName="spNode" presStyleCnt="0"/>
      <dgm:spPr/>
    </dgm:pt>
    <dgm:pt modelId="{AE1DF216-9C72-4111-A517-DB3067077C72}" type="pres">
      <dgm:prSet presAssocID="{2C25AD38-CE0B-4641-B1B4-6F4746310452}" presName="sibTrans" presStyleLbl="sibTrans1D1" presStyleIdx="1" presStyleCnt="6"/>
      <dgm:spPr/>
    </dgm:pt>
    <dgm:pt modelId="{48EB97AB-FBBB-447A-B0C8-405BC8854794}" type="pres">
      <dgm:prSet presAssocID="{FA5CD9E4-582D-4169-B248-68AF7B73C94F}" presName="node" presStyleLbl="node1" presStyleIdx="2" presStyleCnt="6">
        <dgm:presLayoutVars>
          <dgm:bulletEnabled val="1"/>
        </dgm:presLayoutVars>
      </dgm:prSet>
      <dgm:spPr/>
    </dgm:pt>
    <dgm:pt modelId="{2EAEF49A-6A6A-4B8E-8932-91D7B0482F38}" type="pres">
      <dgm:prSet presAssocID="{FA5CD9E4-582D-4169-B248-68AF7B73C94F}" presName="spNode" presStyleCnt="0"/>
      <dgm:spPr/>
    </dgm:pt>
    <dgm:pt modelId="{005DBC4D-9EA2-4FF3-AED7-867103BBDB79}" type="pres">
      <dgm:prSet presAssocID="{17C0DEA7-C03B-45EF-9617-C489A6AAF898}" presName="sibTrans" presStyleLbl="sibTrans1D1" presStyleIdx="2" presStyleCnt="6"/>
      <dgm:spPr/>
    </dgm:pt>
    <dgm:pt modelId="{47B6C8EF-D5F4-47A3-B4E1-BDC79DD6F0A3}" type="pres">
      <dgm:prSet presAssocID="{64016D3D-52B1-4004-A1BD-0931279F5D52}" presName="node" presStyleLbl="node1" presStyleIdx="3" presStyleCnt="6">
        <dgm:presLayoutVars>
          <dgm:bulletEnabled val="1"/>
        </dgm:presLayoutVars>
      </dgm:prSet>
      <dgm:spPr/>
    </dgm:pt>
    <dgm:pt modelId="{B0635721-8F53-4573-8364-CFBDFD80331E}" type="pres">
      <dgm:prSet presAssocID="{64016D3D-52B1-4004-A1BD-0931279F5D52}" presName="spNode" presStyleCnt="0"/>
      <dgm:spPr/>
    </dgm:pt>
    <dgm:pt modelId="{0CDC863F-C6EC-4B8F-89C2-E76D4714D0F7}" type="pres">
      <dgm:prSet presAssocID="{15F752EC-89FD-4E9E-8EBD-AA273F1DC5FB}" presName="sibTrans" presStyleLbl="sibTrans1D1" presStyleIdx="3" presStyleCnt="6"/>
      <dgm:spPr/>
    </dgm:pt>
    <dgm:pt modelId="{254339CE-57D8-493D-936B-686B2A251B2B}" type="pres">
      <dgm:prSet presAssocID="{FF07FF9E-1865-44B5-9A3E-D81006BC1720}" presName="node" presStyleLbl="node1" presStyleIdx="4" presStyleCnt="6">
        <dgm:presLayoutVars>
          <dgm:bulletEnabled val="1"/>
        </dgm:presLayoutVars>
      </dgm:prSet>
      <dgm:spPr/>
    </dgm:pt>
    <dgm:pt modelId="{EAB924C5-8309-4525-8788-2B49E1589C86}" type="pres">
      <dgm:prSet presAssocID="{FF07FF9E-1865-44B5-9A3E-D81006BC1720}" presName="spNode" presStyleCnt="0"/>
      <dgm:spPr/>
    </dgm:pt>
    <dgm:pt modelId="{15AF8866-14EC-4758-913A-8F81F306D07E}" type="pres">
      <dgm:prSet presAssocID="{5F7095E2-29C7-4A1C-A3DF-7F6174328E2C}" presName="sibTrans" presStyleLbl="sibTrans1D1" presStyleIdx="4" presStyleCnt="6"/>
      <dgm:spPr/>
    </dgm:pt>
    <dgm:pt modelId="{FFD19FCE-C827-4997-9066-A032EC435A1A}" type="pres">
      <dgm:prSet presAssocID="{105415BB-7E5C-4345-AE70-B470F64AA19C}" presName="node" presStyleLbl="node1" presStyleIdx="5" presStyleCnt="6">
        <dgm:presLayoutVars>
          <dgm:bulletEnabled val="1"/>
        </dgm:presLayoutVars>
      </dgm:prSet>
      <dgm:spPr/>
    </dgm:pt>
    <dgm:pt modelId="{23923AF1-DDB1-4A5C-B8B6-76037BA8D43C}" type="pres">
      <dgm:prSet presAssocID="{105415BB-7E5C-4345-AE70-B470F64AA19C}" presName="spNode" presStyleCnt="0"/>
      <dgm:spPr/>
    </dgm:pt>
    <dgm:pt modelId="{F9FA0916-9BFB-44D3-A7F4-8276CD45E39D}" type="pres">
      <dgm:prSet presAssocID="{ED8FC49E-9086-4692-B0AE-1D46666E0CD7}" presName="sibTrans" presStyleLbl="sibTrans1D1" presStyleIdx="5" presStyleCnt="6"/>
      <dgm:spPr/>
    </dgm:pt>
  </dgm:ptLst>
  <dgm:cxnLst>
    <dgm:cxn modelId="{D4376902-654B-4123-8AD7-C7490A1E433B}" srcId="{40CD411C-6CA4-48FD-95E8-58D3D368A8C0}" destId="{105415BB-7E5C-4345-AE70-B470F64AA19C}" srcOrd="5" destOrd="0" parTransId="{09676CDE-DD54-4263-AE92-D102CAEDED87}" sibTransId="{ED8FC49E-9086-4692-B0AE-1D46666E0CD7}"/>
    <dgm:cxn modelId="{CC43C10B-89B4-41E5-ABEC-AAE43A254CA0}" type="presOf" srcId="{5F7095E2-29C7-4A1C-A3DF-7F6174328E2C}" destId="{15AF8866-14EC-4758-913A-8F81F306D07E}" srcOrd="0" destOrd="0" presId="urn:microsoft.com/office/officeart/2005/8/layout/cycle5"/>
    <dgm:cxn modelId="{473B6C12-0E6F-4D80-A78B-F767235ADE2E}" srcId="{40CD411C-6CA4-48FD-95E8-58D3D368A8C0}" destId="{8338680A-CE18-4B01-83A6-355AAFDC4319}" srcOrd="0" destOrd="0" parTransId="{470F0AF1-3BFE-426B-B6AE-CA2ACDAEC105}" sibTransId="{15F25901-783D-4759-9DAC-2AB975F3A104}"/>
    <dgm:cxn modelId="{47D3F724-DADF-4784-8799-1CFB3885AFCE}" type="presOf" srcId="{FF07FF9E-1865-44B5-9A3E-D81006BC1720}" destId="{254339CE-57D8-493D-936B-686B2A251B2B}" srcOrd="0" destOrd="0" presId="urn:microsoft.com/office/officeart/2005/8/layout/cycle5"/>
    <dgm:cxn modelId="{05240F29-BD5D-4C2C-839A-522CF699016F}" type="presOf" srcId="{105415BB-7E5C-4345-AE70-B470F64AA19C}" destId="{FFD19FCE-C827-4997-9066-A032EC435A1A}" srcOrd="0" destOrd="0" presId="urn:microsoft.com/office/officeart/2005/8/layout/cycle5"/>
    <dgm:cxn modelId="{E19A9D3C-213E-48A9-AD44-B0888824EAC5}" type="presOf" srcId="{2C25AD38-CE0B-4641-B1B4-6F4746310452}" destId="{AE1DF216-9C72-4111-A517-DB3067077C72}" srcOrd="0" destOrd="0" presId="urn:microsoft.com/office/officeart/2005/8/layout/cycle5"/>
    <dgm:cxn modelId="{F5547945-939C-4C37-B424-7CD21F2D0CEE}" type="presOf" srcId="{17CE025F-7665-4AEB-A445-2B22F827129F}" destId="{F894E75F-7A31-43AA-96EE-B1D30BF9512D}" srcOrd="0" destOrd="0" presId="urn:microsoft.com/office/officeart/2005/8/layout/cycle5"/>
    <dgm:cxn modelId="{8275254B-67B1-4117-809A-23E23B74D6BF}" type="presOf" srcId="{8338680A-CE18-4B01-83A6-355AAFDC4319}" destId="{745D188F-F5B7-4415-B45A-D19F7729C8FF}" srcOrd="0" destOrd="0" presId="urn:microsoft.com/office/officeart/2005/8/layout/cycle5"/>
    <dgm:cxn modelId="{ADA84B52-B455-4A78-B752-F481F1D5FF45}" type="presOf" srcId="{ED8FC49E-9086-4692-B0AE-1D46666E0CD7}" destId="{F9FA0916-9BFB-44D3-A7F4-8276CD45E39D}" srcOrd="0" destOrd="0" presId="urn:microsoft.com/office/officeart/2005/8/layout/cycle5"/>
    <dgm:cxn modelId="{4CB1B652-F557-41CB-B85B-B4333C6C59F6}" type="presOf" srcId="{FA5CD9E4-582D-4169-B248-68AF7B73C94F}" destId="{48EB97AB-FBBB-447A-B0C8-405BC8854794}" srcOrd="0" destOrd="0" presId="urn:microsoft.com/office/officeart/2005/8/layout/cycle5"/>
    <dgm:cxn modelId="{EAEEE25A-0488-4BC9-AC37-3609A4404772}" type="presOf" srcId="{17C0DEA7-C03B-45EF-9617-C489A6AAF898}" destId="{005DBC4D-9EA2-4FF3-AED7-867103BBDB79}" srcOrd="0" destOrd="0" presId="urn:microsoft.com/office/officeart/2005/8/layout/cycle5"/>
    <dgm:cxn modelId="{516B8C8E-4719-4F04-B3DC-1AC76BEBC1D8}" srcId="{40CD411C-6CA4-48FD-95E8-58D3D368A8C0}" destId="{FA5CD9E4-582D-4169-B248-68AF7B73C94F}" srcOrd="2" destOrd="0" parTransId="{7F88F141-7492-4D57-8AF3-2BDDD8A0AD6B}" sibTransId="{17C0DEA7-C03B-45EF-9617-C489A6AAF898}"/>
    <dgm:cxn modelId="{DCF05AAE-9CFA-4230-875C-7ABA088C54F3}" srcId="{40CD411C-6CA4-48FD-95E8-58D3D368A8C0}" destId="{17CE025F-7665-4AEB-A445-2B22F827129F}" srcOrd="1" destOrd="0" parTransId="{1CE00395-3230-4959-91DF-795E8A452E79}" sibTransId="{2C25AD38-CE0B-4641-B1B4-6F4746310452}"/>
    <dgm:cxn modelId="{6AAB9AB5-B0BD-47D2-980F-EEBFDD982E7A}" srcId="{40CD411C-6CA4-48FD-95E8-58D3D368A8C0}" destId="{FF07FF9E-1865-44B5-9A3E-D81006BC1720}" srcOrd="4" destOrd="0" parTransId="{8583A22B-64F3-459D-81EA-265FABF1E28B}" sibTransId="{5F7095E2-29C7-4A1C-A3DF-7F6174328E2C}"/>
    <dgm:cxn modelId="{C88DA6C3-30A6-468E-8369-DE216A7F0C89}" srcId="{40CD411C-6CA4-48FD-95E8-58D3D368A8C0}" destId="{64016D3D-52B1-4004-A1BD-0931279F5D52}" srcOrd="3" destOrd="0" parTransId="{7FC15257-0B62-462D-9125-A20C1ABD8774}" sibTransId="{15F752EC-89FD-4E9E-8EBD-AA273F1DC5FB}"/>
    <dgm:cxn modelId="{320AE6C9-9E23-4CA3-9774-055846849304}" type="presOf" srcId="{40CD411C-6CA4-48FD-95E8-58D3D368A8C0}" destId="{2DFA6DB1-E969-41DF-BCBA-49C5D42D725B}" srcOrd="0" destOrd="0" presId="urn:microsoft.com/office/officeart/2005/8/layout/cycle5"/>
    <dgm:cxn modelId="{AA9BAAD0-2F72-4E52-B82A-CDF4C721B855}" type="presOf" srcId="{15F752EC-89FD-4E9E-8EBD-AA273F1DC5FB}" destId="{0CDC863F-C6EC-4B8F-89C2-E76D4714D0F7}" srcOrd="0" destOrd="0" presId="urn:microsoft.com/office/officeart/2005/8/layout/cycle5"/>
    <dgm:cxn modelId="{5FF646FD-000A-42EE-9C3C-2862E0C621FD}" type="presOf" srcId="{15F25901-783D-4759-9DAC-2AB975F3A104}" destId="{8222D6B6-7BD6-48A3-824D-264B0C05A333}" srcOrd="0" destOrd="0" presId="urn:microsoft.com/office/officeart/2005/8/layout/cycle5"/>
    <dgm:cxn modelId="{37C651FF-F5FC-4D39-BA44-FBA3E1D51D4E}" type="presOf" srcId="{64016D3D-52B1-4004-A1BD-0931279F5D52}" destId="{47B6C8EF-D5F4-47A3-B4E1-BDC79DD6F0A3}" srcOrd="0" destOrd="0" presId="urn:microsoft.com/office/officeart/2005/8/layout/cycle5"/>
    <dgm:cxn modelId="{3065A273-73F7-4676-897E-A31B86655A4A}" type="presParOf" srcId="{2DFA6DB1-E969-41DF-BCBA-49C5D42D725B}" destId="{745D188F-F5B7-4415-B45A-D19F7729C8FF}" srcOrd="0" destOrd="0" presId="urn:microsoft.com/office/officeart/2005/8/layout/cycle5"/>
    <dgm:cxn modelId="{357FFF01-96E3-4DD4-BA92-1FA004E0F718}" type="presParOf" srcId="{2DFA6DB1-E969-41DF-BCBA-49C5D42D725B}" destId="{AD4C0A8B-44BB-4218-8E26-33C7263FD76A}" srcOrd="1" destOrd="0" presId="urn:microsoft.com/office/officeart/2005/8/layout/cycle5"/>
    <dgm:cxn modelId="{217059F2-4325-44B2-B8CC-CE86B70ED60B}" type="presParOf" srcId="{2DFA6DB1-E969-41DF-BCBA-49C5D42D725B}" destId="{8222D6B6-7BD6-48A3-824D-264B0C05A333}" srcOrd="2" destOrd="0" presId="urn:microsoft.com/office/officeart/2005/8/layout/cycle5"/>
    <dgm:cxn modelId="{B6C57228-DF24-4177-B912-9AF50C7C0477}" type="presParOf" srcId="{2DFA6DB1-E969-41DF-BCBA-49C5D42D725B}" destId="{F894E75F-7A31-43AA-96EE-B1D30BF9512D}" srcOrd="3" destOrd="0" presId="urn:microsoft.com/office/officeart/2005/8/layout/cycle5"/>
    <dgm:cxn modelId="{61438B61-91E1-4738-BA78-5C3064F439D9}" type="presParOf" srcId="{2DFA6DB1-E969-41DF-BCBA-49C5D42D725B}" destId="{35A9D5A3-9B67-4B52-A4EC-3F7CC3A3B8C9}" srcOrd="4" destOrd="0" presId="urn:microsoft.com/office/officeart/2005/8/layout/cycle5"/>
    <dgm:cxn modelId="{DE154DA3-03BD-4697-9925-8E1D12301745}" type="presParOf" srcId="{2DFA6DB1-E969-41DF-BCBA-49C5D42D725B}" destId="{AE1DF216-9C72-4111-A517-DB3067077C72}" srcOrd="5" destOrd="0" presId="urn:microsoft.com/office/officeart/2005/8/layout/cycle5"/>
    <dgm:cxn modelId="{E479B262-065F-4C81-8F71-2FA729FFF102}" type="presParOf" srcId="{2DFA6DB1-E969-41DF-BCBA-49C5D42D725B}" destId="{48EB97AB-FBBB-447A-B0C8-405BC8854794}" srcOrd="6" destOrd="0" presId="urn:microsoft.com/office/officeart/2005/8/layout/cycle5"/>
    <dgm:cxn modelId="{A02D02E0-49E1-418C-B772-F2C1CA10BC33}" type="presParOf" srcId="{2DFA6DB1-E969-41DF-BCBA-49C5D42D725B}" destId="{2EAEF49A-6A6A-4B8E-8932-91D7B0482F38}" srcOrd="7" destOrd="0" presId="urn:microsoft.com/office/officeart/2005/8/layout/cycle5"/>
    <dgm:cxn modelId="{408BF7CC-903B-4202-8B55-76B78E899DBC}" type="presParOf" srcId="{2DFA6DB1-E969-41DF-BCBA-49C5D42D725B}" destId="{005DBC4D-9EA2-4FF3-AED7-867103BBDB79}" srcOrd="8" destOrd="0" presId="urn:microsoft.com/office/officeart/2005/8/layout/cycle5"/>
    <dgm:cxn modelId="{CECBAA28-7FF6-411C-A2E9-4EF06E0D0B68}" type="presParOf" srcId="{2DFA6DB1-E969-41DF-BCBA-49C5D42D725B}" destId="{47B6C8EF-D5F4-47A3-B4E1-BDC79DD6F0A3}" srcOrd="9" destOrd="0" presId="urn:microsoft.com/office/officeart/2005/8/layout/cycle5"/>
    <dgm:cxn modelId="{73308C1A-B943-438A-AAB2-B714A03320D2}" type="presParOf" srcId="{2DFA6DB1-E969-41DF-BCBA-49C5D42D725B}" destId="{B0635721-8F53-4573-8364-CFBDFD80331E}" srcOrd="10" destOrd="0" presId="urn:microsoft.com/office/officeart/2005/8/layout/cycle5"/>
    <dgm:cxn modelId="{14A3E0B1-EB87-4000-BC4E-A414CAE84CBE}" type="presParOf" srcId="{2DFA6DB1-E969-41DF-BCBA-49C5D42D725B}" destId="{0CDC863F-C6EC-4B8F-89C2-E76D4714D0F7}" srcOrd="11" destOrd="0" presId="urn:microsoft.com/office/officeart/2005/8/layout/cycle5"/>
    <dgm:cxn modelId="{0A8E4B20-532A-41E9-9F60-A6ECE25ACF3C}" type="presParOf" srcId="{2DFA6DB1-E969-41DF-BCBA-49C5D42D725B}" destId="{254339CE-57D8-493D-936B-686B2A251B2B}" srcOrd="12" destOrd="0" presId="urn:microsoft.com/office/officeart/2005/8/layout/cycle5"/>
    <dgm:cxn modelId="{2F30C4E4-A5F6-4FCB-92C1-46D8A1124C64}" type="presParOf" srcId="{2DFA6DB1-E969-41DF-BCBA-49C5D42D725B}" destId="{EAB924C5-8309-4525-8788-2B49E1589C86}" srcOrd="13" destOrd="0" presId="urn:microsoft.com/office/officeart/2005/8/layout/cycle5"/>
    <dgm:cxn modelId="{02D38C4B-D34F-4110-B953-84A52A90A397}" type="presParOf" srcId="{2DFA6DB1-E969-41DF-BCBA-49C5D42D725B}" destId="{15AF8866-14EC-4758-913A-8F81F306D07E}" srcOrd="14" destOrd="0" presId="urn:microsoft.com/office/officeart/2005/8/layout/cycle5"/>
    <dgm:cxn modelId="{57D89F36-F2C6-4104-A5F9-21B98F3A02F4}" type="presParOf" srcId="{2DFA6DB1-E969-41DF-BCBA-49C5D42D725B}" destId="{FFD19FCE-C827-4997-9066-A032EC435A1A}" srcOrd="15" destOrd="0" presId="urn:microsoft.com/office/officeart/2005/8/layout/cycle5"/>
    <dgm:cxn modelId="{715FFD23-ADF1-4E5F-A88A-26EC5D03DE77}" type="presParOf" srcId="{2DFA6DB1-E969-41DF-BCBA-49C5D42D725B}" destId="{23923AF1-DDB1-4A5C-B8B6-76037BA8D43C}" srcOrd="16" destOrd="0" presId="urn:microsoft.com/office/officeart/2005/8/layout/cycle5"/>
    <dgm:cxn modelId="{09C3E175-123E-4478-AB88-7C99039FC3E8}" type="presParOf" srcId="{2DFA6DB1-E969-41DF-BCBA-49C5D42D725B}" destId="{F9FA0916-9BFB-44D3-A7F4-8276CD45E39D}"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E929033-FE64-4D72-BA44-FDB39715E650}" type="doc">
      <dgm:prSet loTypeId="urn:microsoft.com/office/officeart/2005/8/layout/pyramid1" loCatId="pyramid" qsTypeId="urn:microsoft.com/office/officeart/2005/8/quickstyle/simple1" qsCatId="simple" csTypeId="urn:microsoft.com/office/officeart/2005/8/colors/accent2_1" csCatId="accent2" phldr="1"/>
      <dgm:spPr/>
    </dgm:pt>
    <dgm:pt modelId="{C82E2EFA-5105-4A11-8E40-80E085FB5013}">
      <dgm:prSet phldrT="[Text]" custT="1"/>
      <dgm:spPr>
        <a:solidFill>
          <a:schemeClr val="accent2">
            <a:lumMod val="20000"/>
            <a:lumOff val="80000"/>
          </a:schemeClr>
        </a:solidFill>
      </dgm:spPr>
      <dgm:t>
        <a:bodyPr/>
        <a:lstStyle/>
        <a:p>
          <a:endParaRPr lang="en-GB" sz="1800" dirty="0">
            <a:solidFill>
              <a:schemeClr val="tx1">
                <a:lumMod val="65000"/>
                <a:lumOff val="35000"/>
              </a:schemeClr>
            </a:solidFill>
            <a:latin typeface="Arial Nova Light" panose="020B0304020202020204" pitchFamily="34" charset="0"/>
          </a:endParaRPr>
        </a:p>
        <a:p>
          <a:endParaRPr lang="en-GB" sz="1800" dirty="0">
            <a:solidFill>
              <a:schemeClr val="tx1">
                <a:lumMod val="65000"/>
                <a:lumOff val="35000"/>
              </a:schemeClr>
            </a:solidFill>
            <a:latin typeface="Arial Nova Light" panose="020B0304020202020204" pitchFamily="34" charset="0"/>
          </a:endParaRPr>
        </a:p>
        <a:p>
          <a:r>
            <a:rPr lang="en-GB" sz="1800" dirty="0">
              <a:solidFill>
                <a:schemeClr val="tx1">
                  <a:lumMod val="65000"/>
                  <a:lumOff val="35000"/>
                </a:schemeClr>
              </a:solidFill>
              <a:latin typeface="Arial Nova Light" panose="020B0304020202020204" pitchFamily="34" charset="0"/>
            </a:rPr>
            <a:t>Headlines</a:t>
          </a:r>
        </a:p>
      </dgm:t>
    </dgm:pt>
    <dgm:pt modelId="{F3C98568-3ECC-4207-83AD-FCB5BE23676F}" type="parTrans" cxnId="{8F0DABFF-DA59-41EF-ACC5-26E3322783FF}">
      <dgm:prSet/>
      <dgm:spPr/>
      <dgm:t>
        <a:bodyPr/>
        <a:lstStyle/>
        <a:p>
          <a:endParaRPr lang="en-GB" sz="1400">
            <a:latin typeface="Arial Nova Light" panose="020B0304020202020204" pitchFamily="34" charset="0"/>
          </a:endParaRPr>
        </a:p>
      </dgm:t>
    </dgm:pt>
    <dgm:pt modelId="{CFF46BAF-594F-4B98-8512-264CA9D87EA1}" type="sibTrans" cxnId="{8F0DABFF-DA59-41EF-ACC5-26E3322783FF}">
      <dgm:prSet/>
      <dgm:spPr/>
      <dgm:t>
        <a:bodyPr/>
        <a:lstStyle/>
        <a:p>
          <a:endParaRPr lang="en-GB" sz="1400">
            <a:latin typeface="Arial Nova Light" panose="020B0304020202020204" pitchFamily="34" charset="0"/>
          </a:endParaRPr>
        </a:p>
      </dgm:t>
    </dgm:pt>
    <dgm:pt modelId="{8C0DF8A5-6972-4833-807F-B05E6BEBC1FA}">
      <dgm:prSet phldrT="[Text]" custT="1"/>
      <dgm:spPr>
        <a:solidFill>
          <a:schemeClr val="accent2">
            <a:lumMod val="20000"/>
            <a:lumOff val="80000"/>
          </a:schemeClr>
        </a:solidFill>
      </dgm:spPr>
      <dgm:t>
        <a:bodyPr/>
        <a:lstStyle/>
        <a:p>
          <a:r>
            <a:rPr lang="en-GB" sz="1800">
              <a:solidFill>
                <a:schemeClr val="tx1">
                  <a:lumMod val="65000"/>
                  <a:lumOff val="35000"/>
                </a:schemeClr>
              </a:solidFill>
              <a:latin typeface="Arial Nova Light" panose="020B0304020202020204" pitchFamily="34" charset="0"/>
            </a:rPr>
            <a:t>Simple messages. Few caveats.</a:t>
          </a:r>
        </a:p>
      </dgm:t>
    </dgm:pt>
    <dgm:pt modelId="{C3F21063-725E-48A0-96FF-0951B148B862}" type="parTrans" cxnId="{1BE06DAD-1D94-4253-82D5-2EEB191F48A5}">
      <dgm:prSet/>
      <dgm:spPr/>
      <dgm:t>
        <a:bodyPr/>
        <a:lstStyle/>
        <a:p>
          <a:endParaRPr lang="en-GB" sz="1400">
            <a:latin typeface="Arial Nova Light" panose="020B0304020202020204" pitchFamily="34" charset="0"/>
          </a:endParaRPr>
        </a:p>
      </dgm:t>
    </dgm:pt>
    <dgm:pt modelId="{A573A5F5-6E2B-4638-9F08-FB18F6CF1A40}" type="sibTrans" cxnId="{1BE06DAD-1D94-4253-82D5-2EEB191F48A5}">
      <dgm:prSet/>
      <dgm:spPr/>
      <dgm:t>
        <a:bodyPr/>
        <a:lstStyle/>
        <a:p>
          <a:endParaRPr lang="en-GB" sz="1400">
            <a:latin typeface="Arial Nova Light" panose="020B0304020202020204" pitchFamily="34" charset="0"/>
          </a:endParaRPr>
        </a:p>
      </dgm:t>
    </dgm:pt>
    <dgm:pt modelId="{6FE6EEAC-FF0D-4204-AC7B-B7FF87F505F9}">
      <dgm:prSet phldrT="[Text]" custT="1"/>
      <dgm:spPr>
        <a:solidFill>
          <a:schemeClr val="accent2">
            <a:lumMod val="20000"/>
            <a:lumOff val="80000"/>
          </a:schemeClr>
        </a:solidFill>
      </dgm:spPr>
      <dgm:t>
        <a:bodyPr/>
        <a:lstStyle/>
        <a:p>
          <a:r>
            <a:rPr lang="en-GB" sz="1800">
              <a:solidFill>
                <a:schemeClr val="tx1">
                  <a:lumMod val="65000"/>
                  <a:lumOff val="35000"/>
                </a:schemeClr>
              </a:solidFill>
              <a:latin typeface="Arial Nova Light" panose="020B0304020202020204" pitchFamily="34" charset="0"/>
            </a:rPr>
            <a:t>Summary of model results includes comments, more easily communicated</a:t>
          </a:r>
        </a:p>
      </dgm:t>
    </dgm:pt>
    <dgm:pt modelId="{6E7CAD15-1F04-44B6-A37D-EC5571F83038}" type="parTrans" cxnId="{E2DDC314-B497-4F5A-BAC2-5CD0318D0E5F}">
      <dgm:prSet/>
      <dgm:spPr/>
      <dgm:t>
        <a:bodyPr/>
        <a:lstStyle/>
        <a:p>
          <a:endParaRPr lang="en-GB" sz="1400">
            <a:latin typeface="Arial Nova Light" panose="020B0304020202020204" pitchFamily="34" charset="0"/>
          </a:endParaRPr>
        </a:p>
      </dgm:t>
    </dgm:pt>
    <dgm:pt modelId="{C1857508-A6BC-45DF-99F5-A85A6639C4FA}" type="sibTrans" cxnId="{E2DDC314-B497-4F5A-BAC2-5CD0318D0E5F}">
      <dgm:prSet/>
      <dgm:spPr/>
      <dgm:t>
        <a:bodyPr/>
        <a:lstStyle/>
        <a:p>
          <a:endParaRPr lang="en-GB" sz="1400">
            <a:latin typeface="Arial Nova Light" panose="020B0304020202020204" pitchFamily="34" charset="0"/>
          </a:endParaRPr>
        </a:p>
      </dgm:t>
    </dgm:pt>
    <dgm:pt modelId="{32AE050F-60B1-4965-89E2-FC0EFC4C8034}">
      <dgm:prSet phldrT="[Text]" custT="1"/>
      <dgm:spPr>
        <a:solidFill>
          <a:schemeClr val="accent2">
            <a:lumMod val="20000"/>
            <a:lumOff val="80000"/>
          </a:schemeClr>
        </a:solidFill>
      </dgm:spPr>
      <dgm:t>
        <a:bodyPr/>
        <a:lstStyle/>
        <a:p>
          <a:r>
            <a:rPr lang="en-GB" sz="1800">
              <a:solidFill>
                <a:schemeClr val="tx1">
                  <a:lumMod val="65000"/>
                  <a:lumOff val="35000"/>
                </a:schemeClr>
              </a:solidFill>
              <a:latin typeface="Arial Nova Light" panose="020B0304020202020204" pitchFamily="34" charset="0"/>
            </a:rPr>
            <a:t>Detailed model including results and working.  Heavily caveated, not easily communicated.</a:t>
          </a:r>
        </a:p>
      </dgm:t>
    </dgm:pt>
    <dgm:pt modelId="{1F76E9F9-C6C0-486B-95C6-E7639A8D90AB}" type="parTrans" cxnId="{A162724D-8E90-48AD-95FE-DBA726893D6C}">
      <dgm:prSet/>
      <dgm:spPr/>
      <dgm:t>
        <a:bodyPr/>
        <a:lstStyle/>
        <a:p>
          <a:endParaRPr lang="en-GB" sz="1400">
            <a:latin typeface="Arial Nova Light" panose="020B0304020202020204" pitchFamily="34" charset="0"/>
          </a:endParaRPr>
        </a:p>
      </dgm:t>
    </dgm:pt>
    <dgm:pt modelId="{02009777-CFEE-4703-82AF-231A15D15C67}" type="sibTrans" cxnId="{A162724D-8E90-48AD-95FE-DBA726893D6C}">
      <dgm:prSet/>
      <dgm:spPr/>
      <dgm:t>
        <a:bodyPr/>
        <a:lstStyle/>
        <a:p>
          <a:endParaRPr lang="en-GB" sz="1400">
            <a:latin typeface="Arial Nova Light" panose="020B0304020202020204" pitchFamily="34" charset="0"/>
          </a:endParaRPr>
        </a:p>
      </dgm:t>
    </dgm:pt>
    <dgm:pt modelId="{3784A79D-F0EE-4C18-AE85-36612BE8231F}" type="pres">
      <dgm:prSet presAssocID="{AE929033-FE64-4D72-BA44-FDB39715E650}" presName="Name0" presStyleCnt="0">
        <dgm:presLayoutVars>
          <dgm:dir/>
          <dgm:animLvl val="lvl"/>
          <dgm:resizeHandles val="exact"/>
        </dgm:presLayoutVars>
      </dgm:prSet>
      <dgm:spPr/>
    </dgm:pt>
    <dgm:pt modelId="{278E3077-4167-4D29-A78B-13ED4C032F70}" type="pres">
      <dgm:prSet presAssocID="{C82E2EFA-5105-4A11-8E40-80E085FB5013}" presName="Name8" presStyleCnt="0"/>
      <dgm:spPr/>
    </dgm:pt>
    <dgm:pt modelId="{766EF9D3-7543-412A-8522-BD55E5EF066D}" type="pres">
      <dgm:prSet presAssocID="{C82E2EFA-5105-4A11-8E40-80E085FB5013}" presName="level" presStyleLbl="node1" presStyleIdx="0" presStyleCnt="4">
        <dgm:presLayoutVars>
          <dgm:chMax val="1"/>
          <dgm:bulletEnabled val="1"/>
        </dgm:presLayoutVars>
      </dgm:prSet>
      <dgm:spPr/>
    </dgm:pt>
    <dgm:pt modelId="{596B701E-F719-415F-A0BB-EC48465F7EAD}" type="pres">
      <dgm:prSet presAssocID="{C82E2EFA-5105-4A11-8E40-80E085FB5013}" presName="levelTx" presStyleLbl="revTx" presStyleIdx="0" presStyleCnt="0">
        <dgm:presLayoutVars>
          <dgm:chMax val="1"/>
          <dgm:bulletEnabled val="1"/>
        </dgm:presLayoutVars>
      </dgm:prSet>
      <dgm:spPr/>
    </dgm:pt>
    <dgm:pt modelId="{3894003E-0C06-4BB1-9357-84483C1F8ED0}" type="pres">
      <dgm:prSet presAssocID="{8C0DF8A5-6972-4833-807F-B05E6BEBC1FA}" presName="Name8" presStyleCnt="0"/>
      <dgm:spPr/>
    </dgm:pt>
    <dgm:pt modelId="{91E1D9D0-E395-411F-A806-EA91AE42EB9E}" type="pres">
      <dgm:prSet presAssocID="{8C0DF8A5-6972-4833-807F-B05E6BEBC1FA}" presName="level" presStyleLbl="node1" presStyleIdx="1" presStyleCnt="4">
        <dgm:presLayoutVars>
          <dgm:chMax val="1"/>
          <dgm:bulletEnabled val="1"/>
        </dgm:presLayoutVars>
      </dgm:prSet>
      <dgm:spPr/>
    </dgm:pt>
    <dgm:pt modelId="{CF150857-6D11-4573-9349-23A8F4C910CB}" type="pres">
      <dgm:prSet presAssocID="{8C0DF8A5-6972-4833-807F-B05E6BEBC1FA}" presName="levelTx" presStyleLbl="revTx" presStyleIdx="0" presStyleCnt="0">
        <dgm:presLayoutVars>
          <dgm:chMax val="1"/>
          <dgm:bulletEnabled val="1"/>
        </dgm:presLayoutVars>
      </dgm:prSet>
      <dgm:spPr/>
    </dgm:pt>
    <dgm:pt modelId="{0F0AB169-A289-425B-9F4B-50F6F4A5965E}" type="pres">
      <dgm:prSet presAssocID="{6FE6EEAC-FF0D-4204-AC7B-B7FF87F505F9}" presName="Name8" presStyleCnt="0"/>
      <dgm:spPr/>
    </dgm:pt>
    <dgm:pt modelId="{2BC8B9E6-8ECD-4046-8CB9-2821847B527E}" type="pres">
      <dgm:prSet presAssocID="{6FE6EEAC-FF0D-4204-AC7B-B7FF87F505F9}" presName="level" presStyleLbl="node1" presStyleIdx="2" presStyleCnt="4">
        <dgm:presLayoutVars>
          <dgm:chMax val="1"/>
          <dgm:bulletEnabled val="1"/>
        </dgm:presLayoutVars>
      </dgm:prSet>
      <dgm:spPr/>
    </dgm:pt>
    <dgm:pt modelId="{E682212B-E03A-4097-94D5-6F8A409A7DDE}" type="pres">
      <dgm:prSet presAssocID="{6FE6EEAC-FF0D-4204-AC7B-B7FF87F505F9}" presName="levelTx" presStyleLbl="revTx" presStyleIdx="0" presStyleCnt="0">
        <dgm:presLayoutVars>
          <dgm:chMax val="1"/>
          <dgm:bulletEnabled val="1"/>
        </dgm:presLayoutVars>
      </dgm:prSet>
      <dgm:spPr/>
    </dgm:pt>
    <dgm:pt modelId="{EA054C5D-8009-42B6-8988-64DC0822FF3D}" type="pres">
      <dgm:prSet presAssocID="{32AE050F-60B1-4965-89E2-FC0EFC4C8034}" presName="Name8" presStyleCnt="0"/>
      <dgm:spPr/>
    </dgm:pt>
    <dgm:pt modelId="{AEEFD781-3717-448F-B7DD-2A82D86E7F80}" type="pres">
      <dgm:prSet presAssocID="{32AE050F-60B1-4965-89E2-FC0EFC4C8034}" presName="level" presStyleLbl="node1" presStyleIdx="3" presStyleCnt="4" custLinFactNeighborX="-37" custLinFactNeighborY="-1605">
        <dgm:presLayoutVars>
          <dgm:chMax val="1"/>
          <dgm:bulletEnabled val="1"/>
        </dgm:presLayoutVars>
      </dgm:prSet>
      <dgm:spPr/>
    </dgm:pt>
    <dgm:pt modelId="{A12916C3-7F48-48D0-9F79-6BA739DE6107}" type="pres">
      <dgm:prSet presAssocID="{32AE050F-60B1-4965-89E2-FC0EFC4C8034}" presName="levelTx" presStyleLbl="revTx" presStyleIdx="0" presStyleCnt="0">
        <dgm:presLayoutVars>
          <dgm:chMax val="1"/>
          <dgm:bulletEnabled val="1"/>
        </dgm:presLayoutVars>
      </dgm:prSet>
      <dgm:spPr/>
    </dgm:pt>
  </dgm:ptLst>
  <dgm:cxnLst>
    <dgm:cxn modelId="{E2DDC314-B497-4F5A-BAC2-5CD0318D0E5F}" srcId="{AE929033-FE64-4D72-BA44-FDB39715E650}" destId="{6FE6EEAC-FF0D-4204-AC7B-B7FF87F505F9}" srcOrd="2" destOrd="0" parTransId="{6E7CAD15-1F04-44B6-A37D-EC5571F83038}" sibTransId="{C1857508-A6BC-45DF-99F5-A85A6639C4FA}"/>
    <dgm:cxn modelId="{26513C1C-95D7-4916-A570-D6CCA27242BE}" type="presOf" srcId="{AE929033-FE64-4D72-BA44-FDB39715E650}" destId="{3784A79D-F0EE-4C18-AE85-36612BE8231F}" srcOrd="0" destOrd="0" presId="urn:microsoft.com/office/officeart/2005/8/layout/pyramid1"/>
    <dgm:cxn modelId="{44A3C944-0EF3-4069-9804-9055A9AA7F20}" type="presOf" srcId="{6FE6EEAC-FF0D-4204-AC7B-B7FF87F505F9}" destId="{E682212B-E03A-4097-94D5-6F8A409A7DDE}" srcOrd="1" destOrd="0" presId="urn:microsoft.com/office/officeart/2005/8/layout/pyramid1"/>
    <dgm:cxn modelId="{A162724D-8E90-48AD-95FE-DBA726893D6C}" srcId="{AE929033-FE64-4D72-BA44-FDB39715E650}" destId="{32AE050F-60B1-4965-89E2-FC0EFC4C8034}" srcOrd="3" destOrd="0" parTransId="{1F76E9F9-C6C0-486B-95C6-E7639A8D90AB}" sibTransId="{02009777-CFEE-4703-82AF-231A15D15C67}"/>
    <dgm:cxn modelId="{1B735F7E-D6EA-42E4-9C33-85085A96BB73}" type="presOf" srcId="{8C0DF8A5-6972-4833-807F-B05E6BEBC1FA}" destId="{91E1D9D0-E395-411F-A806-EA91AE42EB9E}" srcOrd="0" destOrd="0" presId="urn:microsoft.com/office/officeart/2005/8/layout/pyramid1"/>
    <dgm:cxn modelId="{E82EE49E-E5EF-4857-A5D4-45846966551D}" type="presOf" srcId="{C82E2EFA-5105-4A11-8E40-80E085FB5013}" destId="{766EF9D3-7543-412A-8522-BD55E5EF066D}" srcOrd="0" destOrd="0" presId="urn:microsoft.com/office/officeart/2005/8/layout/pyramid1"/>
    <dgm:cxn modelId="{605E0EA4-9D20-49C6-BED8-BAAB1BE01062}" type="presOf" srcId="{32AE050F-60B1-4965-89E2-FC0EFC4C8034}" destId="{AEEFD781-3717-448F-B7DD-2A82D86E7F80}" srcOrd="0" destOrd="0" presId="urn:microsoft.com/office/officeart/2005/8/layout/pyramid1"/>
    <dgm:cxn modelId="{838AF4A6-27F1-4AF9-9B14-680E6AEBB82F}" type="presOf" srcId="{C82E2EFA-5105-4A11-8E40-80E085FB5013}" destId="{596B701E-F719-415F-A0BB-EC48465F7EAD}" srcOrd="1" destOrd="0" presId="urn:microsoft.com/office/officeart/2005/8/layout/pyramid1"/>
    <dgm:cxn modelId="{FE91FFA7-78A9-4513-A5D1-26CACE8752C4}" type="presOf" srcId="{32AE050F-60B1-4965-89E2-FC0EFC4C8034}" destId="{A12916C3-7F48-48D0-9F79-6BA739DE6107}" srcOrd="1" destOrd="0" presId="urn:microsoft.com/office/officeart/2005/8/layout/pyramid1"/>
    <dgm:cxn modelId="{DC61CAAC-1DD2-4B88-BD9E-84B62C6A779E}" type="presOf" srcId="{6FE6EEAC-FF0D-4204-AC7B-B7FF87F505F9}" destId="{2BC8B9E6-8ECD-4046-8CB9-2821847B527E}" srcOrd="0" destOrd="0" presId="urn:microsoft.com/office/officeart/2005/8/layout/pyramid1"/>
    <dgm:cxn modelId="{1BE06DAD-1D94-4253-82D5-2EEB191F48A5}" srcId="{AE929033-FE64-4D72-BA44-FDB39715E650}" destId="{8C0DF8A5-6972-4833-807F-B05E6BEBC1FA}" srcOrd="1" destOrd="0" parTransId="{C3F21063-725E-48A0-96FF-0951B148B862}" sibTransId="{A573A5F5-6E2B-4638-9F08-FB18F6CF1A40}"/>
    <dgm:cxn modelId="{546E2EC1-AFE2-4175-AA93-F2FB8004A97A}" type="presOf" srcId="{8C0DF8A5-6972-4833-807F-B05E6BEBC1FA}" destId="{CF150857-6D11-4573-9349-23A8F4C910CB}" srcOrd="1" destOrd="0" presId="urn:microsoft.com/office/officeart/2005/8/layout/pyramid1"/>
    <dgm:cxn modelId="{8F0DABFF-DA59-41EF-ACC5-26E3322783FF}" srcId="{AE929033-FE64-4D72-BA44-FDB39715E650}" destId="{C82E2EFA-5105-4A11-8E40-80E085FB5013}" srcOrd="0" destOrd="0" parTransId="{F3C98568-3ECC-4207-83AD-FCB5BE23676F}" sibTransId="{CFF46BAF-594F-4B98-8512-264CA9D87EA1}"/>
    <dgm:cxn modelId="{16E20A84-B8AD-4723-9759-3273C716FCB5}" type="presParOf" srcId="{3784A79D-F0EE-4C18-AE85-36612BE8231F}" destId="{278E3077-4167-4D29-A78B-13ED4C032F70}" srcOrd="0" destOrd="0" presId="urn:microsoft.com/office/officeart/2005/8/layout/pyramid1"/>
    <dgm:cxn modelId="{4744F693-8544-4674-868A-8A6CCB4D8EBC}" type="presParOf" srcId="{278E3077-4167-4D29-A78B-13ED4C032F70}" destId="{766EF9D3-7543-412A-8522-BD55E5EF066D}" srcOrd="0" destOrd="0" presId="urn:microsoft.com/office/officeart/2005/8/layout/pyramid1"/>
    <dgm:cxn modelId="{1F81B0E9-D305-4DF1-9EFF-0B940DB92466}" type="presParOf" srcId="{278E3077-4167-4D29-A78B-13ED4C032F70}" destId="{596B701E-F719-415F-A0BB-EC48465F7EAD}" srcOrd="1" destOrd="0" presId="urn:microsoft.com/office/officeart/2005/8/layout/pyramid1"/>
    <dgm:cxn modelId="{79CFFFC9-6028-4280-B43C-885A9A5A46ED}" type="presParOf" srcId="{3784A79D-F0EE-4C18-AE85-36612BE8231F}" destId="{3894003E-0C06-4BB1-9357-84483C1F8ED0}" srcOrd="1" destOrd="0" presId="urn:microsoft.com/office/officeart/2005/8/layout/pyramid1"/>
    <dgm:cxn modelId="{A90EEF1B-4201-4332-A4A8-03F5FA7D5656}" type="presParOf" srcId="{3894003E-0C06-4BB1-9357-84483C1F8ED0}" destId="{91E1D9D0-E395-411F-A806-EA91AE42EB9E}" srcOrd="0" destOrd="0" presId="urn:microsoft.com/office/officeart/2005/8/layout/pyramid1"/>
    <dgm:cxn modelId="{7683B309-D69B-46FD-A0C2-81E0607D908B}" type="presParOf" srcId="{3894003E-0C06-4BB1-9357-84483C1F8ED0}" destId="{CF150857-6D11-4573-9349-23A8F4C910CB}" srcOrd="1" destOrd="0" presId="urn:microsoft.com/office/officeart/2005/8/layout/pyramid1"/>
    <dgm:cxn modelId="{05423069-67A1-47B0-975A-7BE0339EEFC0}" type="presParOf" srcId="{3784A79D-F0EE-4C18-AE85-36612BE8231F}" destId="{0F0AB169-A289-425B-9F4B-50F6F4A5965E}" srcOrd="2" destOrd="0" presId="urn:microsoft.com/office/officeart/2005/8/layout/pyramid1"/>
    <dgm:cxn modelId="{1B1B67FE-774F-4E9A-900C-C040E560C739}" type="presParOf" srcId="{0F0AB169-A289-425B-9F4B-50F6F4A5965E}" destId="{2BC8B9E6-8ECD-4046-8CB9-2821847B527E}" srcOrd="0" destOrd="0" presId="urn:microsoft.com/office/officeart/2005/8/layout/pyramid1"/>
    <dgm:cxn modelId="{BCA29EA2-4525-40E6-97D2-3ACA2ADDA0FD}" type="presParOf" srcId="{0F0AB169-A289-425B-9F4B-50F6F4A5965E}" destId="{E682212B-E03A-4097-94D5-6F8A409A7DDE}" srcOrd="1" destOrd="0" presId="urn:microsoft.com/office/officeart/2005/8/layout/pyramid1"/>
    <dgm:cxn modelId="{B74AA4B0-468D-46A7-B320-5805D960F321}" type="presParOf" srcId="{3784A79D-F0EE-4C18-AE85-36612BE8231F}" destId="{EA054C5D-8009-42B6-8988-64DC0822FF3D}" srcOrd="3" destOrd="0" presId="urn:microsoft.com/office/officeart/2005/8/layout/pyramid1"/>
    <dgm:cxn modelId="{872293B5-648A-4120-915C-DB7782C03171}" type="presParOf" srcId="{EA054C5D-8009-42B6-8988-64DC0822FF3D}" destId="{AEEFD781-3717-448F-B7DD-2A82D86E7F80}" srcOrd="0" destOrd="0" presId="urn:microsoft.com/office/officeart/2005/8/layout/pyramid1"/>
    <dgm:cxn modelId="{57E0013B-F832-4C0A-B547-ADA0FF452EF8}" type="presParOf" srcId="{EA054C5D-8009-42B6-8988-64DC0822FF3D}" destId="{A12916C3-7F48-48D0-9F79-6BA739DE610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4958B7-D7F0-4C03-9003-EB68C01EE0A5}" type="doc">
      <dgm:prSet loTypeId="urn:microsoft.com/office/officeart/2005/8/layout/hList1" loCatId="list" qsTypeId="urn:microsoft.com/office/officeart/2005/8/quickstyle/simple4" qsCatId="simple" csTypeId="urn:microsoft.com/office/officeart/2005/8/colors/accent0_3" csCatId="mainScheme" phldr="1"/>
      <dgm:spPr/>
      <dgm:t>
        <a:bodyPr/>
        <a:lstStyle/>
        <a:p>
          <a:endParaRPr lang="en-GB"/>
        </a:p>
      </dgm:t>
    </dgm:pt>
    <dgm:pt modelId="{FB1D79BC-4C5B-466C-BD63-F3DA8BB956D9}">
      <dgm:prSet phldrT="[Text]"/>
      <dgm:spPr/>
      <dgm:t>
        <a:bodyPr/>
        <a:lstStyle/>
        <a:p>
          <a:r>
            <a:rPr lang="en-GB">
              <a:latin typeface="Arial Nova Light" panose="020B0304020202020204" pitchFamily="34" charset="0"/>
            </a:rPr>
            <a:t>Documentation</a:t>
          </a:r>
        </a:p>
      </dgm:t>
    </dgm:pt>
    <dgm:pt modelId="{E4F2E0A2-E1A1-4DF4-AA09-B3E2E3DEBDA3}" type="parTrans" cxnId="{8E6F8946-3403-4ED8-A374-90E16308295C}">
      <dgm:prSet/>
      <dgm:spPr/>
      <dgm:t>
        <a:bodyPr/>
        <a:lstStyle/>
        <a:p>
          <a:endParaRPr lang="en-GB" sz="2000">
            <a:latin typeface="Arial Nova Light" panose="020B0304020202020204" pitchFamily="34" charset="0"/>
          </a:endParaRPr>
        </a:p>
      </dgm:t>
    </dgm:pt>
    <dgm:pt modelId="{D20DE99B-0A96-4FFB-AEDB-2907136DFECC}" type="sibTrans" cxnId="{8E6F8946-3403-4ED8-A374-90E16308295C}">
      <dgm:prSet/>
      <dgm:spPr/>
      <dgm:t>
        <a:bodyPr/>
        <a:lstStyle/>
        <a:p>
          <a:endParaRPr lang="en-GB">
            <a:latin typeface="Arial Nova Light" panose="020B0304020202020204" pitchFamily="34" charset="0"/>
          </a:endParaRPr>
        </a:p>
      </dgm:t>
    </dgm:pt>
    <dgm:pt modelId="{1E54C6DF-06F8-49C7-8DD2-526343CC296B}">
      <dgm:prSet phldrT="[Text]"/>
      <dgm:spPr/>
      <dgm:t>
        <a:bodyPr/>
        <a:lstStyle/>
        <a:p>
          <a:pPr>
            <a:buNone/>
          </a:pPr>
          <a:r>
            <a:rPr lang="en-GB" dirty="0">
              <a:latin typeface="Arial Nova Light" panose="020B0304020202020204" pitchFamily="34" charset="0"/>
            </a:rPr>
            <a:t>Good documentation minimises the risk of knowledge loss or misuse of the model</a:t>
          </a:r>
        </a:p>
      </dgm:t>
    </dgm:pt>
    <dgm:pt modelId="{BD581A05-0B10-4452-83F1-1828CC1C5000}" type="parTrans" cxnId="{4537777C-6046-43EA-9C05-96835751B902}">
      <dgm:prSet/>
      <dgm:spPr/>
      <dgm:t>
        <a:bodyPr/>
        <a:lstStyle/>
        <a:p>
          <a:endParaRPr lang="en-GB" sz="2000">
            <a:latin typeface="Arial Nova Light" panose="020B0304020202020204" pitchFamily="34" charset="0"/>
          </a:endParaRPr>
        </a:p>
      </dgm:t>
    </dgm:pt>
    <dgm:pt modelId="{2F7C6E9A-24BE-47EF-B7C5-677E841CE65D}" type="sibTrans" cxnId="{4537777C-6046-43EA-9C05-96835751B902}">
      <dgm:prSet/>
      <dgm:spPr/>
      <dgm:t>
        <a:bodyPr/>
        <a:lstStyle/>
        <a:p>
          <a:endParaRPr lang="en-GB">
            <a:latin typeface="Arial Nova Light" panose="020B0304020202020204" pitchFamily="34" charset="0"/>
          </a:endParaRPr>
        </a:p>
      </dgm:t>
    </dgm:pt>
    <dgm:pt modelId="{C5288B10-ED01-4C65-ACDA-5E7090CA1E41}">
      <dgm:prSet phldrT="[Text]"/>
      <dgm:spPr/>
      <dgm:t>
        <a:bodyPr/>
        <a:lstStyle/>
        <a:p>
          <a:r>
            <a:rPr lang="en-GB">
              <a:latin typeface="Arial Nova Light" panose="020B0304020202020204" pitchFamily="34" charset="0"/>
            </a:rPr>
            <a:t>Structure &amp; Clarity</a:t>
          </a:r>
        </a:p>
      </dgm:t>
    </dgm:pt>
    <dgm:pt modelId="{5F5CD96E-D559-4981-B644-9817B577DEBB}" type="parTrans" cxnId="{DDB786A8-6465-4375-B32E-063BFB76E740}">
      <dgm:prSet/>
      <dgm:spPr/>
      <dgm:t>
        <a:bodyPr/>
        <a:lstStyle/>
        <a:p>
          <a:endParaRPr lang="en-GB" sz="2000">
            <a:latin typeface="Arial Nova Light" panose="020B0304020202020204" pitchFamily="34" charset="0"/>
          </a:endParaRPr>
        </a:p>
      </dgm:t>
    </dgm:pt>
    <dgm:pt modelId="{DBBDD36C-823D-49A9-9704-09017D69083B}" type="sibTrans" cxnId="{DDB786A8-6465-4375-B32E-063BFB76E740}">
      <dgm:prSet/>
      <dgm:spPr/>
      <dgm:t>
        <a:bodyPr/>
        <a:lstStyle/>
        <a:p>
          <a:endParaRPr lang="en-GB">
            <a:latin typeface="Arial Nova Light" panose="020B0304020202020204" pitchFamily="34" charset="0"/>
          </a:endParaRPr>
        </a:p>
      </dgm:t>
    </dgm:pt>
    <dgm:pt modelId="{9544F90E-1865-448B-89CA-F0BF9AAA50EE}">
      <dgm:prSet phldrT="[Text]"/>
      <dgm:spPr/>
      <dgm:t>
        <a:bodyPr/>
        <a:lstStyle/>
        <a:p>
          <a:r>
            <a:rPr lang="en-GB">
              <a:latin typeface="Arial Nova Light" panose="020B0304020202020204" pitchFamily="34" charset="0"/>
            </a:rPr>
            <a:t>Models with a good structure and minimised complexity have shorter familiarisation times and errors are less likely to occur.</a:t>
          </a:r>
        </a:p>
      </dgm:t>
    </dgm:pt>
    <dgm:pt modelId="{51066CE7-1CF2-415F-A9DA-333F784867C8}" type="parTrans" cxnId="{6428F469-D768-4C1B-B118-743AACFC8184}">
      <dgm:prSet/>
      <dgm:spPr/>
      <dgm:t>
        <a:bodyPr/>
        <a:lstStyle/>
        <a:p>
          <a:endParaRPr lang="en-GB" sz="2000">
            <a:latin typeface="Arial Nova Light" panose="020B0304020202020204" pitchFamily="34" charset="0"/>
          </a:endParaRPr>
        </a:p>
      </dgm:t>
    </dgm:pt>
    <dgm:pt modelId="{742790A0-D0F8-4EFA-82C0-15B9A0FFA13F}" type="sibTrans" cxnId="{6428F469-D768-4C1B-B118-743AACFC8184}">
      <dgm:prSet/>
      <dgm:spPr/>
      <dgm:t>
        <a:bodyPr/>
        <a:lstStyle/>
        <a:p>
          <a:endParaRPr lang="en-GB">
            <a:latin typeface="Arial Nova Light" panose="020B0304020202020204" pitchFamily="34" charset="0"/>
          </a:endParaRPr>
        </a:p>
      </dgm:t>
    </dgm:pt>
    <dgm:pt modelId="{10228AE1-0E0C-480C-9768-3273222CA434}">
      <dgm:prSet phldrT="[Text]"/>
      <dgm:spPr/>
      <dgm:t>
        <a:bodyPr/>
        <a:lstStyle/>
        <a:p>
          <a:r>
            <a:rPr lang="en-GB">
              <a:latin typeface="Arial Nova Light" panose="020B0304020202020204" pitchFamily="34" charset="0"/>
            </a:rPr>
            <a:t>Verification</a:t>
          </a:r>
        </a:p>
      </dgm:t>
    </dgm:pt>
    <dgm:pt modelId="{3379B70E-C256-4387-894C-3EB6193727F8}" type="parTrans" cxnId="{3A2DA8CB-BD26-4992-8B14-80886FDA2F62}">
      <dgm:prSet/>
      <dgm:spPr/>
      <dgm:t>
        <a:bodyPr/>
        <a:lstStyle/>
        <a:p>
          <a:endParaRPr lang="en-GB" sz="2000">
            <a:latin typeface="Arial Nova Light" panose="020B0304020202020204" pitchFamily="34" charset="0"/>
          </a:endParaRPr>
        </a:p>
      </dgm:t>
    </dgm:pt>
    <dgm:pt modelId="{F19AA37B-E16F-41BF-B818-7135FAC10D20}" type="sibTrans" cxnId="{3A2DA8CB-BD26-4992-8B14-80886FDA2F62}">
      <dgm:prSet/>
      <dgm:spPr/>
      <dgm:t>
        <a:bodyPr/>
        <a:lstStyle/>
        <a:p>
          <a:endParaRPr lang="en-GB">
            <a:latin typeface="Arial Nova Light" panose="020B0304020202020204" pitchFamily="34" charset="0"/>
          </a:endParaRPr>
        </a:p>
      </dgm:t>
    </dgm:pt>
    <dgm:pt modelId="{1BB113F2-1E1F-4EC1-9D4E-3E84B8312E96}">
      <dgm:prSet phldrT="[Text]"/>
      <dgm:spPr/>
      <dgm:t>
        <a:bodyPr/>
        <a:lstStyle/>
        <a:p>
          <a:r>
            <a:rPr lang="en-GB">
              <a:latin typeface="Arial Nova Light" panose="020B0304020202020204" pitchFamily="34" charset="0"/>
            </a:rPr>
            <a:t>Verifying a model gives confidence that there are no errors in its execution.</a:t>
          </a:r>
        </a:p>
      </dgm:t>
    </dgm:pt>
    <dgm:pt modelId="{4D10FFCC-D4E1-49E6-8B46-4541B26D84CD}" type="parTrans" cxnId="{8BF85742-9E03-49BA-A378-FBC918589C5A}">
      <dgm:prSet/>
      <dgm:spPr/>
      <dgm:t>
        <a:bodyPr/>
        <a:lstStyle/>
        <a:p>
          <a:endParaRPr lang="en-GB" sz="2000">
            <a:latin typeface="Arial Nova Light" panose="020B0304020202020204" pitchFamily="34" charset="0"/>
          </a:endParaRPr>
        </a:p>
      </dgm:t>
    </dgm:pt>
    <dgm:pt modelId="{E56B52D3-F21D-4D53-8728-2A36203ECA0B}" type="sibTrans" cxnId="{8BF85742-9E03-49BA-A378-FBC918589C5A}">
      <dgm:prSet/>
      <dgm:spPr/>
      <dgm:t>
        <a:bodyPr/>
        <a:lstStyle/>
        <a:p>
          <a:endParaRPr lang="en-GB">
            <a:latin typeface="Arial Nova Light" panose="020B0304020202020204" pitchFamily="34" charset="0"/>
          </a:endParaRPr>
        </a:p>
      </dgm:t>
    </dgm:pt>
    <dgm:pt modelId="{80037BCD-E2C2-4271-8A15-8C9F2A95C16B}">
      <dgm:prSet phldrT="[Text]"/>
      <dgm:spPr/>
      <dgm:t>
        <a:bodyPr/>
        <a:lstStyle/>
        <a:p>
          <a:r>
            <a:rPr lang="en-GB">
              <a:latin typeface="Arial Nova Light" panose="020B0304020202020204" pitchFamily="34" charset="0"/>
            </a:rPr>
            <a:t>Validation</a:t>
          </a:r>
        </a:p>
      </dgm:t>
    </dgm:pt>
    <dgm:pt modelId="{9B133DDA-1088-4736-B1BF-7A294B0696D2}" type="parTrans" cxnId="{4B8B3069-BAD5-4BD6-93C7-C35AA0D654A5}">
      <dgm:prSet/>
      <dgm:spPr/>
      <dgm:t>
        <a:bodyPr/>
        <a:lstStyle/>
        <a:p>
          <a:endParaRPr lang="en-GB" sz="2000">
            <a:latin typeface="Arial Nova Light" panose="020B0304020202020204" pitchFamily="34" charset="0"/>
          </a:endParaRPr>
        </a:p>
      </dgm:t>
    </dgm:pt>
    <dgm:pt modelId="{6C7E72C6-349B-41AA-ACE5-1DFCD8FB0681}" type="sibTrans" cxnId="{4B8B3069-BAD5-4BD6-93C7-C35AA0D654A5}">
      <dgm:prSet/>
      <dgm:spPr/>
      <dgm:t>
        <a:bodyPr/>
        <a:lstStyle/>
        <a:p>
          <a:endParaRPr lang="en-GB">
            <a:latin typeface="Arial Nova Light" panose="020B0304020202020204" pitchFamily="34" charset="0"/>
          </a:endParaRPr>
        </a:p>
      </dgm:t>
    </dgm:pt>
    <dgm:pt modelId="{CB69333C-2D6F-4D2C-8E5F-100CAFF044E3}">
      <dgm:prSet phldrT="[Text]"/>
      <dgm:spPr/>
      <dgm:t>
        <a:bodyPr/>
        <a:lstStyle/>
        <a:p>
          <a:r>
            <a:rPr lang="en-GB">
              <a:latin typeface="Arial Nova Light" panose="020B0304020202020204" pitchFamily="34" charset="0"/>
            </a:rPr>
            <a:t>Data &amp; Assumptions</a:t>
          </a:r>
        </a:p>
      </dgm:t>
    </dgm:pt>
    <dgm:pt modelId="{929F9369-B9E5-4D31-978A-4ED4717DB08E}" type="parTrans" cxnId="{F80BE705-68AF-4E65-9E6A-482AB8AD38D8}">
      <dgm:prSet/>
      <dgm:spPr/>
      <dgm:t>
        <a:bodyPr/>
        <a:lstStyle/>
        <a:p>
          <a:endParaRPr lang="en-GB" sz="2000">
            <a:latin typeface="Arial Nova Light" panose="020B0304020202020204" pitchFamily="34" charset="0"/>
          </a:endParaRPr>
        </a:p>
      </dgm:t>
    </dgm:pt>
    <dgm:pt modelId="{E6BE5467-C27E-4D37-A912-B799BD900F1E}" type="sibTrans" cxnId="{F80BE705-68AF-4E65-9E6A-482AB8AD38D8}">
      <dgm:prSet/>
      <dgm:spPr/>
      <dgm:t>
        <a:bodyPr/>
        <a:lstStyle/>
        <a:p>
          <a:endParaRPr lang="en-GB">
            <a:latin typeface="Arial Nova Light" panose="020B0304020202020204" pitchFamily="34" charset="0"/>
          </a:endParaRPr>
        </a:p>
      </dgm:t>
    </dgm:pt>
    <dgm:pt modelId="{A6CAB00C-3FAA-4BFE-AFE8-AC867A9CA0FB}">
      <dgm:prSet phldrT="[Text]"/>
      <dgm:spPr/>
      <dgm:t>
        <a:bodyPr/>
        <a:lstStyle/>
        <a:p>
          <a:r>
            <a:rPr lang="en-GB">
              <a:latin typeface="Arial Nova Light" panose="020B0304020202020204" pitchFamily="34" charset="0"/>
            </a:rPr>
            <a:t>Models are designed to answer questions. Validation measures how well they do that.</a:t>
          </a:r>
        </a:p>
      </dgm:t>
    </dgm:pt>
    <dgm:pt modelId="{83576207-85E4-4DCA-A504-D995C5495679}" type="parTrans" cxnId="{7AF2D3F9-7462-4B71-B9C6-EE5A6EEB4DAA}">
      <dgm:prSet/>
      <dgm:spPr/>
      <dgm:t>
        <a:bodyPr/>
        <a:lstStyle/>
        <a:p>
          <a:endParaRPr lang="en-GB" sz="2000">
            <a:latin typeface="Arial Nova Light" panose="020B0304020202020204" pitchFamily="34" charset="0"/>
          </a:endParaRPr>
        </a:p>
      </dgm:t>
    </dgm:pt>
    <dgm:pt modelId="{A563DD63-B0C9-477A-B41D-2A43C4D291EE}" type="sibTrans" cxnId="{7AF2D3F9-7462-4B71-B9C6-EE5A6EEB4DAA}">
      <dgm:prSet/>
      <dgm:spPr/>
      <dgm:t>
        <a:bodyPr/>
        <a:lstStyle/>
        <a:p>
          <a:endParaRPr lang="en-GB">
            <a:latin typeface="Arial Nova Light" panose="020B0304020202020204" pitchFamily="34" charset="0"/>
          </a:endParaRPr>
        </a:p>
      </dgm:t>
    </dgm:pt>
    <dgm:pt modelId="{8C8C479A-B3AD-42B6-A33A-858E8E6993E4}">
      <dgm:prSet phldrT="[Text]"/>
      <dgm:spPr/>
      <dgm:t>
        <a:bodyPr/>
        <a:lstStyle/>
        <a:p>
          <a:r>
            <a:rPr lang="en-GB">
              <a:latin typeface="Arial Nova Light" panose="020B0304020202020204" pitchFamily="34" charset="0"/>
            </a:rPr>
            <a:t>Understanding the quality of input data decreases the risk of relying on outputs where the quality is uncertain.</a:t>
          </a:r>
        </a:p>
      </dgm:t>
    </dgm:pt>
    <dgm:pt modelId="{7E97F4A3-D7AE-49E3-AF46-AFA1E1B38502}" type="parTrans" cxnId="{C92930A8-311B-4820-BBA4-2F9CB1B0DC11}">
      <dgm:prSet/>
      <dgm:spPr/>
      <dgm:t>
        <a:bodyPr/>
        <a:lstStyle/>
        <a:p>
          <a:endParaRPr lang="en-GB" sz="2000">
            <a:latin typeface="Arial Nova Light" panose="020B0304020202020204" pitchFamily="34" charset="0"/>
          </a:endParaRPr>
        </a:p>
      </dgm:t>
    </dgm:pt>
    <dgm:pt modelId="{EDA2BEB1-7350-493B-914D-3B9DF8449F17}" type="sibTrans" cxnId="{C92930A8-311B-4820-BBA4-2F9CB1B0DC11}">
      <dgm:prSet/>
      <dgm:spPr/>
      <dgm:t>
        <a:bodyPr/>
        <a:lstStyle/>
        <a:p>
          <a:endParaRPr lang="en-GB">
            <a:latin typeface="Arial Nova Light" panose="020B0304020202020204" pitchFamily="34" charset="0"/>
          </a:endParaRPr>
        </a:p>
      </dgm:t>
    </dgm:pt>
    <dgm:pt modelId="{22D16C61-D3B1-4C52-85E0-9F61C844EE2A}" type="pres">
      <dgm:prSet presAssocID="{534958B7-D7F0-4C03-9003-EB68C01EE0A5}" presName="Name0" presStyleCnt="0">
        <dgm:presLayoutVars>
          <dgm:dir/>
          <dgm:animLvl val="lvl"/>
          <dgm:resizeHandles val="exact"/>
        </dgm:presLayoutVars>
      </dgm:prSet>
      <dgm:spPr/>
    </dgm:pt>
    <dgm:pt modelId="{394C0773-A34B-49C3-A1A9-3AD51874FC83}" type="pres">
      <dgm:prSet presAssocID="{FB1D79BC-4C5B-466C-BD63-F3DA8BB956D9}" presName="composite" presStyleCnt="0"/>
      <dgm:spPr/>
    </dgm:pt>
    <dgm:pt modelId="{8105BB02-0B89-4A9C-B705-16317C87E163}" type="pres">
      <dgm:prSet presAssocID="{FB1D79BC-4C5B-466C-BD63-F3DA8BB956D9}" presName="parTx" presStyleLbl="alignNode1" presStyleIdx="0" presStyleCnt="5">
        <dgm:presLayoutVars>
          <dgm:chMax val="0"/>
          <dgm:chPref val="0"/>
          <dgm:bulletEnabled val="1"/>
        </dgm:presLayoutVars>
      </dgm:prSet>
      <dgm:spPr/>
    </dgm:pt>
    <dgm:pt modelId="{08258428-ED01-460F-82FC-FF3D901566D8}" type="pres">
      <dgm:prSet presAssocID="{FB1D79BC-4C5B-466C-BD63-F3DA8BB956D9}" presName="desTx" presStyleLbl="alignAccFollowNode1" presStyleIdx="0" presStyleCnt="5">
        <dgm:presLayoutVars>
          <dgm:bulletEnabled val="1"/>
        </dgm:presLayoutVars>
      </dgm:prSet>
      <dgm:spPr/>
    </dgm:pt>
    <dgm:pt modelId="{3509D287-F2AC-4362-935A-806FFCCEE883}" type="pres">
      <dgm:prSet presAssocID="{D20DE99B-0A96-4FFB-AEDB-2907136DFECC}" presName="space" presStyleCnt="0"/>
      <dgm:spPr/>
    </dgm:pt>
    <dgm:pt modelId="{3FAEB5EF-4DD4-4CE1-BAC4-A178C53C9936}" type="pres">
      <dgm:prSet presAssocID="{C5288B10-ED01-4C65-ACDA-5E7090CA1E41}" presName="composite" presStyleCnt="0"/>
      <dgm:spPr/>
    </dgm:pt>
    <dgm:pt modelId="{5E3804E6-753A-48F4-AD4B-F742A497464F}" type="pres">
      <dgm:prSet presAssocID="{C5288B10-ED01-4C65-ACDA-5E7090CA1E41}" presName="parTx" presStyleLbl="alignNode1" presStyleIdx="1" presStyleCnt="5">
        <dgm:presLayoutVars>
          <dgm:chMax val="0"/>
          <dgm:chPref val="0"/>
          <dgm:bulletEnabled val="1"/>
        </dgm:presLayoutVars>
      </dgm:prSet>
      <dgm:spPr/>
    </dgm:pt>
    <dgm:pt modelId="{88DCFF09-A940-4FCD-830D-6A05A087D40A}" type="pres">
      <dgm:prSet presAssocID="{C5288B10-ED01-4C65-ACDA-5E7090CA1E41}" presName="desTx" presStyleLbl="alignAccFollowNode1" presStyleIdx="1" presStyleCnt="5">
        <dgm:presLayoutVars>
          <dgm:bulletEnabled val="1"/>
        </dgm:presLayoutVars>
      </dgm:prSet>
      <dgm:spPr/>
    </dgm:pt>
    <dgm:pt modelId="{AA53436A-6306-40FD-B530-089658BDDF76}" type="pres">
      <dgm:prSet presAssocID="{DBBDD36C-823D-49A9-9704-09017D69083B}" presName="space" presStyleCnt="0"/>
      <dgm:spPr/>
    </dgm:pt>
    <dgm:pt modelId="{F7DA1C9F-6BDA-4177-9527-B04A8B11CA3A}" type="pres">
      <dgm:prSet presAssocID="{10228AE1-0E0C-480C-9768-3273222CA434}" presName="composite" presStyleCnt="0"/>
      <dgm:spPr/>
    </dgm:pt>
    <dgm:pt modelId="{CA59E014-CA08-4BAF-92CD-E4E99B066DB0}" type="pres">
      <dgm:prSet presAssocID="{10228AE1-0E0C-480C-9768-3273222CA434}" presName="parTx" presStyleLbl="alignNode1" presStyleIdx="2" presStyleCnt="5">
        <dgm:presLayoutVars>
          <dgm:chMax val="0"/>
          <dgm:chPref val="0"/>
          <dgm:bulletEnabled val="1"/>
        </dgm:presLayoutVars>
      </dgm:prSet>
      <dgm:spPr/>
    </dgm:pt>
    <dgm:pt modelId="{09A46EFD-CF65-451E-BC30-7230DBFE7C69}" type="pres">
      <dgm:prSet presAssocID="{10228AE1-0E0C-480C-9768-3273222CA434}" presName="desTx" presStyleLbl="alignAccFollowNode1" presStyleIdx="2" presStyleCnt="5">
        <dgm:presLayoutVars>
          <dgm:bulletEnabled val="1"/>
        </dgm:presLayoutVars>
      </dgm:prSet>
      <dgm:spPr/>
    </dgm:pt>
    <dgm:pt modelId="{3802EDC1-9644-471F-9903-2BF802373789}" type="pres">
      <dgm:prSet presAssocID="{F19AA37B-E16F-41BF-B818-7135FAC10D20}" presName="space" presStyleCnt="0"/>
      <dgm:spPr/>
    </dgm:pt>
    <dgm:pt modelId="{F4EBAC73-C408-4D4F-A4EC-B1BA26F7B806}" type="pres">
      <dgm:prSet presAssocID="{80037BCD-E2C2-4271-8A15-8C9F2A95C16B}" presName="composite" presStyleCnt="0"/>
      <dgm:spPr/>
    </dgm:pt>
    <dgm:pt modelId="{81EA2D5A-C217-4395-B87D-6AC6A01DF886}" type="pres">
      <dgm:prSet presAssocID="{80037BCD-E2C2-4271-8A15-8C9F2A95C16B}" presName="parTx" presStyleLbl="alignNode1" presStyleIdx="3" presStyleCnt="5">
        <dgm:presLayoutVars>
          <dgm:chMax val="0"/>
          <dgm:chPref val="0"/>
          <dgm:bulletEnabled val="1"/>
        </dgm:presLayoutVars>
      </dgm:prSet>
      <dgm:spPr/>
    </dgm:pt>
    <dgm:pt modelId="{827835C6-3621-4F54-808E-E78C779258B4}" type="pres">
      <dgm:prSet presAssocID="{80037BCD-E2C2-4271-8A15-8C9F2A95C16B}" presName="desTx" presStyleLbl="alignAccFollowNode1" presStyleIdx="3" presStyleCnt="5">
        <dgm:presLayoutVars>
          <dgm:bulletEnabled val="1"/>
        </dgm:presLayoutVars>
      </dgm:prSet>
      <dgm:spPr/>
    </dgm:pt>
    <dgm:pt modelId="{41A04E7D-54FA-4D2E-84E2-DE525C1538A5}" type="pres">
      <dgm:prSet presAssocID="{6C7E72C6-349B-41AA-ACE5-1DFCD8FB0681}" presName="space" presStyleCnt="0"/>
      <dgm:spPr/>
    </dgm:pt>
    <dgm:pt modelId="{0F39F605-B6B2-4B0D-A51B-AEF8FF3012B0}" type="pres">
      <dgm:prSet presAssocID="{CB69333C-2D6F-4D2C-8E5F-100CAFF044E3}" presName="composite" presStyleCnt="0"/>
      <dgm:spPr/>
    </dgm:pt>
    <dgm:pt modelId="{E94EDE00-643E-4075-9A19-A048C37CB241}" type="pres">
      <dgm:prSet presAssocID="{CB69333C-2D6F-4D2C-8E5F-100CAFF044E3}" presName="parTx" presStyleLbl="alignNode1" presStyleIdx="4" presStyleCnt="5">
        <dgm:presLayoutVars>
          <dgm:chMax val="0"/>
          <dgm:chPref val="0"/>
          <dgm:bulletEnabled val="1"/>
        </dgm:presLayoutVars>
      </dgm:prSet>
      <dgm:spPr/>
    </dgm:pt>
    <dgm:pt modelId="{AEBB5B5C-B2C7-4329-AFAB-368CEC3381DD}" type="pres">
      <dgm:prSet presAssocID="{CB69333C-2D6F-4D2C-8E5F-100CAFF044E3}" presName="desTx" presStyleLbl="alignAccFollowNode1" presStyleIdx="4" presStyleCnt="5">
        <dgm:presLayoutVars>
          <dgm:bulletEnabled val="1"/>
        </dgm:presLayoutVars>
      </dgm:prSet>
      <dgm:spPr/>
    </dgm:pt>
  </dgm:ptLst>
  <dgm:cxnLst>
    <dgm:cxn modelId="{F80BE705-68AF-4E65-9E6A-482AB8AD38D8}" srcId="{534958B7-D7F0-4C03-9003-EB68C01EE0A5}" destId="{CB69333C-2D6F-4D2C-8E5F-100CAFF044E3}" srcOrd="4" destOrd="0" parTransId="{929F9369-B9E5-4D31-978A-4ED4717DB08E}" sibTransId="{E6BE5467-C27E-4D37-A912-B799BD900F1E}"/>
    <dgm:cxn modelId="{B9AB4433-725A-44FE-B158-108FACC6F8DF}" type="presOf" srcId="{534958B7-D7F0-4C03-9003-EB68C01EE0A5}" destId="{22D16C61-D3B1-4C52-85E0-9F61C844EE2A}" srcOrd="0" destOrd="0" presId="urn:microsoft.com/office/officeart/2005/8/layout/hList1"/>
    <dgm:cxn modelId="{15D4F63D-8497-4A47-94D2-9315440B6790}" type="presOf" srcId="{FB1D79BC-4C5B-466C-BD63-F3DA8BB956D9}" destId="{8105BB02-0B89-4A9C-B705-16317C87E163}" srcOrd="0" destOrd="0" presId="urn:microsoft.com/office/officeart/2005/8/layout/hList1"/>
    <dgm:cxn modelId="{8BF85742-9E03-49BA-A378-FBC918589C5A}" srcId="{10228AE1-0E0C-480C-9768-3273222CA434}" destId="{1BB113F2-1E1F-4EC1-9D4E-3E84B8312E96}" srcOrd="0" destOrd="0" parTransId="{4D10FFCC-D4E1-49E6-8B46-4541B26D84CD}" sibTransId="{E56B52D3-F21D-4D53-8728-2A36203ECA0B}"/>
    <dgm:cxn modelId="{8E6F8946-3403-4ED8-A374-90E16308295C}" srcId="{534958B7-D7F0-4C03-9003-EB68C01EE0A5}" destId="{FB1D79BC-4C5B-466C-BD63-F3DA8BB956D9}" srcOrd="0" destOrd="0" parTransId="{E4F2E0A2-E1A1-4DF4-AA09-B3E2E3DEBDA3}" sibTransId="{D20DE99B-0A96-4FFB-AEDB-2907136DFECC}"/>
    <dgm:cxn modelId="{4B8B3069-BAD5-4BD6-93C7-C35AA0D654A5}" srcId="{534958B7-D7F0-4C03-9003-EB68C01EE0A5}" destId="{80037BCD-E2C2-4271-8A15-8C9F2A95C16B}" srcOrd="3" destOrd="0" parTransId="{9B133DDA-1088-4736-B1BF-7A294B0696D2}" sibTransId="{6C7E72C6-349B-41AA-ACE5-1DFCD8FB0681}"/>
    <dgm:cxn modelId="{6428F469-D768-4C1B-B118-743AACFC8184}" srcId="{C5288B10-ED01-4C65-ACDA-5E7090CA1E41}" destId="{9544F90E-1865-448B-89CA-F0BF9AAA50EE}" srcOrd="0" destOrd="0" parTransId="{51066CE7-1CF2-415F-A9DA-333F784867C8}" sibTransId="{742790A0-D0F8-4EFA-82C0-15B9A0FFA13F}"/>
    <dgm:cxn modelId="{1DEA6552-2D4D-4484-8A66-7869B2087148}" type="presOf" srcId="{9544F90E-1865-448B-89CA-F0BF9AAA50EE}" destId="{88DCFF09-A940-4FCD-830D-6A05A087D40A}" srcOrd="0" destOrd="0" presId="urn:microsoft.com/office/officeart/2005/8/layout/hList1"/>
    <dgm:cxn modelId="{20292F77-4071-4B02-99E0-9FEB368529F7}" type="presOf" srcId="{10228AE1-0E0C-480C-9768-3273222CA434}" destId="{CA59E014-CA08-4BAF-92CD-E4E99B066DB0}" srcOrd="0" destOrd="0" presId="urn:microsoft.com/office/officeart/2005/8/layout/hList1"/>
    <dgm:cxn modelId="{4537777C-6046-43EA-9C05-96835751B902}" srcId="{FB1D79BC-4C5B-466C-BD63-F3DA8BB956D9}" destId="{1E54C6DF-06F8-49C7-8DD2-526343CC296B}" srcOrd="0" destOrd="0" parTransId="{BD581A05-0B10-4452-83F1-1828CC1C5000}" sibTransId="{2F7C6E9A-24BE-47EF-B7C5-677E841CE65D}"/>
    <dgm:cxn modelId="{BC02A68B-E994-4BD6-92A3-2077CE8C29B4}" type="presOf" srcId="{A6CAB00C-3FAA-4BFE-AFE8-AC867A9CA0FB}" destId="{827835C6-3621-4F54-808E-E78C779258B4}" srcOrd="0" destOrd="0" presId="urn:microsoft.com/office/officeart/2005/8/layout/hList1"/>
    <dgm:cxn modelId="{71222990-C570-48ED-A4DF-625B8CC613CF}" type="presOf" srcId="{8C8C479A-B3AD-42B6-A33A-858E8E6993E4}" destId="{AEBB5B5C-B2C7-4329-AFAB-368CEC3381DD}" srcOrd="0" destOrd="0" presId="urn:microsoft.com/office/officeart/2005/8/layout/hList1"/>
    <dgm:cxn modelId="{5FA0A990-6975-404C-BC03-1C0E7EC28440}" type="presOf" srcId="{80037BCD-E2C2-4271-8A15-8C9F2A95C16B}" destId="{81EA2D5A-C217-4395-B87D-6AC6A01DF886}" srcOrd="0" destOrd="0" presId="urn:microsoft.com/office/officeart/2005/8/layout/hList1"/>
    <dgm:cxn modelId="{C92930A8-311B-4820-BBA4-2F9CB1B0DC11}" srcId="{CB69333C-2D6F-4D2C-8E5F-100CAFF044E3}" destId="{8C8C479A-B3AD-42B6-A33A-858E8E6993E4}" srcOrd="0" destOrd="0" parTransId="{7E97F4A3-D7AE-49E3-AF46-AFA1E1B38502}" sibTransId="{EDA2BEB1-7350-493B-914D-3B9DF8449F17}"/>
    <dgm:cxn modelId="{DDB786A8-6465-4375-B32E-063BFB76E740}" srcId="{534958B7-D7F0-4C03-9003-EB68C01EE0A5}" destId="{C5288B10-ED01-4C65-ACDA-5E7090CA1E41}" srcOrd="1" destOrd="0" parTransId="{5F5CD96E-D559-4981-B644-9817B577DEBB}" sibTransId="{DBBDD36C-823D-49A9-9704-09017D69083B}"/>
    <dgm:cxn modelId="{752451BA-FF45-4521-9112-3916F55EF5C8}" type="presOf" srcId="{1E54C6DF-06F8-49C7-8DD2-526343CC296B}" destId="{08258428-ED01-460F-82FC-FF3D901566D8}" srcOrd="0" destOrd="0" presId="urn:microsoft.com/office/officeart/2005/8/layout/hList1"/>
    <dgm:cxn modelId="{6FCED9C2-EE9F-4097-BAC5-3A508BB9615D}" type="presOf" srcId="{C5288B10-ED01-4C65-ACDA-5E7090CA1E41}" destId="{5E3804E6-753A-48F4-AD4B-F742A497464F}" srcOrd="0" destOrd="0" presId="urn:microsoft.com/office/officeart/2005/8/layout/hList1"/>
    <dgm:cxn modelId="{3A2DA8CB-BD26-4992-8B14-80886FDA2F62}" srcId="{534958B7-D7F0-4C03-9003-EB68C01EE0A5}" destId="{10228AE1-0E0C-480C-9768-3273222CA434}" srcOrd="2" destOrd="0" parTransId="{3379B70E-C256-4387-894C-3EB6193727F8}" sibTransId="{F19AA37B-E16F-41BF-B818-7135FAC10D20}"/>
    <dgm:cxn modelId="{41E1A5D3-BDB7-4DAD-B207-48A645CC2F29}" type="presOf" srcId="{1BB113F2-1E1F-4EC1-9D4E-3E84B8312E96}" destId="{09A46EFD-CF65-451E-BC30-7230DBFE7C69}" srcOrd="0" destOrd="0" presId="urn:microsoft.com/office/officeart/2005/8/layout/hList1"/>
    <dgm:cxn modelId="{41B414EF-CCE7-4049-BC33-4A18E2E63381}" type="presOf" srcId="{CB69333C-2D6F-4D2C-8E5F-100CAFF044E3}" destId="{E94EDE00-643E-4075-9A19-A048C37CB241}" srcOrd="0" destOrd="0" presId="urn:microsoft.com/office/officeart/2005/8/layout/hList1"/>
    <dgm:cxn modelId="{7AF2D3F9-7462-4B71-B9C6-EE5A6EEB4DAA}" srcId="{80037BCD-E2C2-4271-8A15-8C9F2A95C16B}" destId="{A6CAB00C-3FAA-4BFE-AFE8-AC867A9CA0FB}" srcOrd="0" destOrd="0" parTransId="{83576207-85E4-4DCA-A504-D995C5495679}" sibTransId="{A563DD63-B0C9-477A-B41D-2A43C4D291EE}"/>
    <dgm:cxn modelId="{CEAD0B55-69D5-42D7-B7A9-FAE5479C6259}" type="presParOf" srcId="{22D16C61-D3B1-4C52-85E0-9F61C844EE2A}" destId="{394C0773-A34B-49C3-A1A9-3AD51874FC83}" srcOrd="0" destOrd="0" presId="urn:microsoft.com/office/officeart/2005/8/layout/hList1"/>
    <dgm:cxn modelId="{A0B62AA9-9523-493E-B76D-CC7AB22E30C9}" type="presParOf" srcId="{394C0773-A34B-49C3-A1A9-3AD51874FC83}" destId="{8105BB02-0B89-4A9C-B705-16317C87E163}" srcOrd="0" destOrd="0" presId="urn:microsoft.com/office/officeart/2005/8/layout/hList1"/>
    <dgm:cxn modelId="{973FDF5C-CC2E-44F6-AA1F-806415242081}" type="presParOf" srcId="{394C0773-A34B-49C3-A1A9-3AD51874FC83}" destId="{08258428-ED01-460F-82FC-FF3D901566D8}" srcOrd="1" destOrd="0" presId="urn:microsoft.com/office/officeart/2005/8/layout/hList1"/>
    <dgm:cxn modelId="{5572CA43-2445-4209-BDFB-B845DC0F6D71}" type="presParOf" srcId="{22D16C61-D3B1-4C52-85E0-9F61C844EE2A}" destId="{3509D287-F2AC-4362-935A-806FFCCEE883}" srcOrd="1" destOrd="0" presId="urn:microsoft.com/office/officeart/2005/8/layout/hList1"/>
    <dgm:cxn modelId="{B1EA6BB2-A951-42A3-8546-4CC921642D95}" type="presParOf" srcId="{22D16C61-D3B1-4C52-85E0-9F61C844EE2A}" destId="{3FAEB5EF-4DD4-4CE1-BAC4-A178C53C9936}" srcOrd="2" destOrd="0" presId="urn:microsoft.com/office/officeart/2005/8/layout/hList1"/>
    <dgm:cxn modelId="{8046780A-F258-4DD3-9E1F-FDF72821C4E7}" type="presParOf" srcId="{3FAEB5EF-4DD4-4CE1-BAC4-A178C53C9936}" destId="{5E3804E6-753A-48F4-AD4B-F742A497464F}" srcOrd="0" destOrd="0" presId="urn:microsoft.com/office/officeart/2005/8/layout/hList1"/>
    <dgm:cxn modelId="{11B3847E-9F03-48B5-8508-BD02A1B2D2EF}" type="presParOf" srcId="{3FAEB5EF-4DD4-4CE1-BAC4-A178C53C9936}" destId="{88DCFF09-A940-4FCD-830D-6A05A087D40A}" srcOrd="1" destOrd="0" presId="urn:microsoft.com/office/officeart/2005/8/layout/hList1"/>
    <dgm:cxn modelId="{D167FFA3-25C1-41A1-850F-A5DA1E56F975}" type="presParOf" srcId="{22D16C61-D3B1-4C52-85E0-9F61C844EE2A}" destId="{AA53436A-6306-40FD-B530-089658BDDF76}" srcOrd="3" destOrd="0" presId="urn:microsoft.com/office/officeart/2005/8/layout/hList1"/>
    <dgm:cxn modelId="{2E689B80-4026-4E8A-AC88-FFC659693A83}" type="presParOf" srcId="{22D16C61-D3B1-4C52-85E0-9F61C844EE2A}" destId="{F7DA1C9F-6BDA-4177-9527-B04A8B11CA3A}" srcOrd="4" destOrd="0" presId="urn:microsoft.com/office/officeart/2005/8/layout/hList1"/>
    <dgm:cxn modelId="{08EBB846-D082-4D40-94EB-60F52A4D1951}" type="presParOf" srcId="{F7DA1C9F-6BDA-4177-9527-B04A8B11CA3A}" destId="{CA59E014-CA08-4BAF-92CD-E4E99B066DB0}" srcOrd="0" destOrd="0" presId="urn:microsoft.com/office/officeart/2005/8/layout/hList1"/>
    <dgm:cxn modelId="{90FCD919-7462-4346-8576-20257A082B7F}" type="presParOf" srcId="{F7DA1C9F-6BDA-4177-9527-B04A8B11CA3A}" destId="{09A46EFD-CF65-451E-BC30-7230DBFE7C69}" srcOrd="1" destOrd="0" presId="urn:microsoft.com/office/officeart/2005/8/layout/hList1"/>
    <dgm:cxn modelId="{85BCF4A3-5A0A-4D9B-B837-09E01FAF4340}" type="presParOf" srcId="{22D16C61-D3B1-4C52-85E0-9F61C844EE2A}" destId="{3802EDC1-9644-471F-9903-2BF802373789}" srcOrd="5" destOrd="0" presId="urn:microsoft.com/office/officeart/2005/8/layout/hList1"/>
    <dgm:cxn modelId="{17E0AF69-2A69-4CC7-B2DA-BDA0B43AC420}" type="presParOf" srcId="{22D16C61-D3B1-4C52-85E0-9F61C844EE2A}" destId="{F4EBAC73-C408-4D4F-A4EC-B1BA26F7B806}" srcOrd="6" destOrd="0" presId="urn:microsoft.com/office/officeart/2005/8/layout/hList1"/>
    <dgm:cxn modelId="{DECF789A-17AE-4E46-BB11-1DA91C4B0911}" type="presParOf" srcId="{F4EBAC73-C408-4D4F-A4EC-B1BA26F7B806}" destId="{81EA2D5A-C217-4395-B87D-6AC6A01DF886}" srcOrd="0" destOrd="0" presId="urn:microsoft.com/office/officeart/2005/8/layout/hList1"/>
    <dgm:cxn modelId="{D0235C53-E812-4476-B6AE-764A82CCD1E3}" type="presParOf" srcId="{F4EBAC73-C408-4D4F-A4EC-B1BA26F7B806}" destId="{827835C6-3621-4F54-808E-E78C779258B4}" srcOrd="1" destOrd="0" presId="urn:microsoft.com/office/officeart/2005/8/layout/hList1"/>
    <dgm:cxn modelId="{C77CF3F4-0D37-4270-97AA-12241879D39D}" type="presParOf" srcId="{22D16C61-D3B1-4C52-85E0-9F61C844EE2A}" destId="{41A04E7D-54FA-4D2E-84E2-DE525C1538A5}" srcOrd="7" destOrd="0" presId="urn:microsoft.com/office/officeart/2005/8/layout/hList1"/>
    <dgm:cxn modelId="{A68BE174-BF3B-45AF-843F-252CAA24E7DA}" type="presParOf" srcId="{22D16C61-D3B1-4C52-85E0-9F61C844EE2A}" destId="{0F39F605-B6B2-4B0D-A51B-AEF8FF3012B0}" srcOrd="8" destOrd="0" presId="urn:microsoft.com/office/officeart/2005/8/layout/hList1"/>
    <dgm:cxn modelId="{7DBA6E7B-54FE-4CC3-955D-FCE933FA0E1E}" type="presParOf" srcId="{0F39F605-B6B2-4B0D-A51B-AEF8FF3012B0}" destId="{E94EDE00-643E-4075-9A19-A048C37CB241}" srcOrd="0" destOrd="0" presId="urn:microsoft.com/office/officeart/2005/8/layout/hList1"/>
    <dgm:cxn modelId="{0EF958D6-3E95-48EB-81EE-7C77899E0B5F}" type="presParOf" srcId="{0F39F605-B6B2-4B0D-A51B-AEF8FF3012B0}" destId="{AEBB5B5C-B2C7-4329-AFAB-368CEC3381D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E3D028-32D6-4923-BB37-CA32B4C90322}" type="doc">
      <dgm:prSet loTypeId="urn:microsoft.com/office/officeart/2005/8/layout/radial4" loCatId="relationship" qsTypeId="urn:microsoft.com/office/officeart/2005/8/quickstyle/simple2" qsCatId="simple" csTypeId="urn:microsoft.com/office/officeart/2005/8/colors/accent0_2" csCatId="mainScheme" phldr="1"/>
      <dgm:spPr/>
      <dgm:t>
        <a:bodyPr/>
        <a:lstStyle/>
        <a:p>
          <a:endParaRPr lang="en-GB"/>
        </a:p>
      </dgm:t>
    </dgm:pt>
    <dgm:pt modelId="{3EDE852F-7C60-4B75-838A-13DF3B2900E7}">
      <dgm:prSet phldrT="[Text]"/>
      <dgm:spPr>
        <a:solidFill>
          <a:schemeClr val="accent2"/>
        </a:solidFill>
        <a:ln>
          <a:noFill/>
        </a:ln>
      </dgm:spPr>
      <dgm:t>
        <a:bodyPr/>
        <a:lstStyle/>
        <a:p>
          <a:r>
            <a:rPr lang="en-GB">
              <a:solidFill>
                <a:schemeClr val="bg1"/>
              </a:solidFill>
              <a:latin typeface="Arial Nova Light" panose="020B0304020202020204" pitchFamily="34" charset="0"/>
            </a:rPr>
            <a:t>QA Score</a:t>
          </a:r>
        </a:p>
      </dgm:t>
    </dgm:pt>
    <dgm:pt modelId="{A027403F-8EA0-4CFB-8F31-D624475DF7C9}" type="parTrans" cxnId="{C53510DB-E997-4C14-A98B-310DFBC73FE2}">
      <dgm:prSet/>
      <dgm:spPr/>
      <dgm:t>
        <a:bodyPr/>
        <a:lstStyle/>
        <a:p>
          <a:endParaRPr lang="en-GB">
            <a:solidFill>
              <a:schemeClr val="tx1"/>
            </a:solidFill>
            <a:latin typeface="Arial Nova Light" panose="020B0304020202020204" pitchFamily="34" charset="0"/>
          </a:endParaRPr>
        </a:p>
      </dgm:t>
    </dgm:pt>
    <dgm:pt modelId="{87AE3B6D-9D4C-4857-9C81-031AB1085AB2}" type="sibTrans" cxnId="{C53510DB-E997-4C14-A98B-310DFBC73FE2}">
      <dgm:prSet/>
      <dgm:spPr/>
      <dgm:t>
        <a:bodyPr/>
        <a:lstStyle/>
        <a:p>
          <a:endParaRPr lang="en-GB">
            <a:solidFill>
              <a:schemeClr val="tx1"/>
            </a:solidFill>
            <a:latin typeface="Arial Nova Light" panose="020B0304020202020204" pitchFamily="34" charset="0"/>
          </a:endParaRPr>
        </a:p>
      </dgm:t>
    </dgm:pt>
    <dgm:pt modelId="{BDD96B10-3EB5-4F9F-874C-DC5ED27B10AF}">
      <dgm:prSet phldrT="[Text]"/>
      <dgm:spPr/>
      <dgm:t>
        <a:bodyPr/>
        <a:lstStyle/>
        <a:p>
          <a:r>
            <a:rPr lang="en-GB">
              <a:latin typeface="Arial Nova Light" panose="020B0304020202020204" pitchFamily="34" charset="0"/>
            </a:rPr>
            <a:t>Documentation</a:t>
          </a:r>
        </a:p>
      </dgm:t>
    </dgm:pt>
    <dgm:pt modelId="{0FBAE286-91DB-46C4-8BD1-A1EB8876C109}" type="parTrans" cxnId="{69615338-1B21-408B-87A3-AB7496E9FE0C}">
      <dgm:prSet/>
      <dgm:spPr/>
      <dgm:t>
        <a:bodyPr/>
        <a:lstStyle/>
        <a:p>
          <a:endParaRPr lang="en-GB">
            <a:solidFill>
              <a:schemeClr val="tx1"/>
            </a:solidFill>
            <a:latin typeface="Arial Nova Light" panose="020B0304020202020204" pitchFamily="34" charset="0"/>
          </a:endParaRPr>
        </a:p>
      </dgm:t>
    </dgm:pt>
    <dgm:pt modelId="{CB973774-65B9-4E2C-B47B-05FC0ABEA23C}" type="sibTrans" cxnId="{69615338-1B21-408B-87A3-AB7496E9FE0C}">
      <dgm:prSet/>
      <dgm:spPr/>
      <dgm:t>
        <a:bodyPr/>
        <a:lstStyle/>
        <a:p>
          <a:endParaRPr lang="en-GB">
            <a:solidFill>
              <a:schemeClr val="tx1"/>
            </a:solidFill>
            <a:latin typeface="Arial Nova Light" panose="020B0304020202020204" pitchFamily="34" charset="0"/>
          </a:endParaRPr>
        </a:p>
      </dgm:t>
    </dgm:pt>
    <dgm:pt modelId="{5BFCCBBC-5307-4AB4-A705-3969F598B660}">
      <dgm:prSet phldrT="[Text]"/>
      <dgm:spPr/>
      <dgm:t>
        <a:bodyPr/>
        <a:lstStyle/>
        <a:p>
          <a:r>
            <a:rPr lang="en-GB">
              <a:latin typeface="Arial Nova Light" panose="020B0304020202020204" pitchFamily="34" charset="0"/>
            </a:rPr>
            <a:t>Structure &amp; Clarity</a:t>
          </a:r>
        </a:p>
      </dgm:t>
    </dgm:pt>
    <dgm:pt modelId="{CF0F4227-66D5-4DCC-AC2E-55D4120AAC13}" type="parTrans" cxnId="{082BB9CE-F07D-412A-8D2A-BDE0217353CE}">
      <dgm:prSet/>
      <dgm:spPr/>
      <dgm:t>
        <a:bodyPr/>
        <a:lstStyle/>
        <a:p>
          <a:endParaRPr lang="en-GB">
            <a:solidFill>
              <a:schemeClr val="tx1"/>
            </a:solidFill>
            <a:latin typeface="Arial Nova Light" panose="020B0304020202020204" pitchFamily="34" charset="0"/>
          </a:endParaRPr>
        </a:p>
      </dgm:t>
    </dgm:pt>
    <dgm:pt modelId="{1BCFB145-9292-4D1B-9C8A-70F400EEBBD0}" type="sibTrans" cxnId="{082BB9CE-F07D-412A-8D2A-BDE0217353CE}">
      <dgm:prSet/>
      <dgm:spPr/>
      <dgm:t>
        <a:bodyPr/>
        <a:lstStyle/>
        <a:p>
          <a:endParaRPr lang="en-GB">
            <a:solidFill>
              <a:schemeClr val="tx1"/>
            </a:solidFill>
            <a:latin typeface="Arial Nova Light" panose="020B0304020202020204" pitchFamily="34" charset="0"/>
          </a:endParaRPr>
        </a:p>
      </dgm:t>
    </dgm:pt>
    <dgm:pt modelId="{E9D2C914-D536-47D6-8175-D1BAC8D8138A}">
      <dgm:prSet phldrT="[Text]"/>
      <dgm:spPr/>
      <dgm:t>
        <a:bodyPr/>
        <a:lstStyle/>
        <a:p>
          <a:r>
            <a:rPr lang="en-GB">
              <a:latin typeface="Arial Nova Light" panose="020B0304020202020204" pitchFamily="34" charset="0"/>
            </a:rPr>
            <a:t>Validation</a:t>
          </a:r>
        </a:p>
      </dgm:t>
    </dgm:pt>
    <dgm:pt modelId="{C559F030-8547-4FB1-B421-F0304DBDFD9F}" type="parTrans" cxnId="{4B94C72A-A90D-484D-BDB1-B48D0BCDAB84}">
      <dgm:prSet/>
      <dgm:spPr/>
      <dgm:t>
        <a:bodyPr/>
        <a:lstStyle/>
        <a:p>
          <a:endParaRPr lang="en-GB">
            <a:solidFill>
              <a:schemeClr val="tx1"/>
            </a:solidFill>
            <a:latin typeface="Arial Nova Light" panose="020B0304020202020204" pitchFamily="34" charset="0"/>
          </a:endParaRPr>
        </a:p>
      </dgm:t>
    </dgm:pt>
    <dgm:pt modelId="{3407BE22-D05F-4B04-861D-DEE0FD141AE2}" type="sibTrans" cxnId="{4B94C72A-A90D-484D-BDB1-B48D0BCDAB84}">
      <dgm:prSet/>
      <dgm:spPr/>
      <dgm:t>
        <a:bodyPr/>
        <a:lstStyle/>
        <a:p>
          <a:endParaRPr lang="en-GB">
            <a:solidFill>
              <a:schemeClr val="tx1"/>
            </a:solidFill>
            <a:latin typeface="Arial Nova Light" panose="020B0304020202020204" pitchFamily="34" charset="0"/>
          </a:endParaRPr>
        </a:p>
      </dgm:t>
    </dgm:pt>
    <dgm:pt modelId="{D8E81D8D-52E5-404A-A246-783869244F69}">
      <dgm:prSet phldrT="[Text]"/>
      <dgm:spPr/>
      <dgm:t>
        <a:bodyPr/>
        <a:lstStyle/>
        <a:p>
          <a:r>
            <a:rPr lang="en-GB">
              <a:latin typeface="Arial Nova Light" panose="020B0304020202020204" pitchFamily="34" charset="0"/>
            </a:rPr>
            <a:t>Verification</a:t>
          </a:r>
        </a:p>
      </dgm:t>
    </dgm:pt>
    <dgm:pt modelId="{C82BA4C5-25FA-4D82-AB3A-452607D3F7AD}" type="parTrans" cxnId="{7173F829-BFC7-4B36-A9C8-47110597682F}">
      <dgm:prSet/>
      <dgm:spPr/>
      <dgm:t>
        <a:bodyPr/>
        <a:lstStyle/>
        <a:p>
          <a:endParaRPr lang="en-GB">
            <a:solidFill>
              <a:schemeClr val="tx1"/>
            </a:solidFill>
            <a:latin typeface="Arial Nova Light" panose="020B0304020202020204" pitchFamily="34" charset="0"/>
          </a:endParaRPr>
        </a:p>
      </dgm:t>
    </dgm:pt>
    <dgm:pt modelId="{AC5AE566-C428-4EE9-A204-A152C3C0923B}" type="sibTrans" cxnId="{7173F829-BFC7-4B36-A9C8-47110597682F}">
      <dgm:prSet/>
      <dgm:spPr/>
      <dgm:t>
        <a:bodyPr/>
        <a:lstStyle/>
        <a:p>
          <a:endParaRPr lang="en-GB">
            <a:solidFill>
              <a:schemeClr val="tx1"/>
            </a:solidFill>
            <a:latin typeface="Arial Nova Light" panose="020B0304020202020204" pitchFamily="34" charset="0"/>
          </a:endParaRPr>
        </a:p>
      </dgm:t>
    </dgm:pt>
    <dgm:pt modelId="{76A0CCC4-74DB-4614-929A-7A4086A27E40}">
      <dgm:prSet phldrT="[Text]"/>
      <dgm:spPr/>
      <dgm:t>
        <a:bodyPr/>
        <a:lstStyle/>
        <a:p>
          <a:r>
            <a:rPr lang="en-GB">
              <a:latin typeface="Arial Nova Light" panose="020B0304020202020204" pitchFamily="34" charset="0"/>
            </a:rPr>
            <a:t>Data &amp; Assumptions</a:t>
          </a:r>
        </a:p>
      </dgm:t>
    </dgm:pt>
    <dgm:pt modelId="{6CC5C7DD-9C20-4902-A0AC-0A677329A229}" type="parTrans" cxnId="{AB41B481-1CEA-455A-A0F6-F3DED37EF1E4}">
      <dgm:prSet/>
      <dgm:spPr/>
      <dgm:t>
        <a:bodyPr/>
        <a:lstStyle/>
        <a:p>
          <a:endParaRPr lang="en-GB">
            <a:solidFill>
              <a:schemeClr val="tx1"/>
            </a:solidFill>
            <a:latin typeface="Arial Nova Light" panose="020B0304020202020204" pitchFamily="34" charset="0"/>
          </a:endParaRPr>
        </a:p>
      </dgm:t>
    </dgm:pt>
    <dgm:pt modelId="{DC818216-207F-4FEC-AF54-E28A2F3BBFE5}" type="sibTrans" cxnId="{AB41B481-1CEA-455A-A0F6-F3DED37EF1E4}">
      <dgm:prSet/>
      <dgm:spPr/>
      <dgm:t>
        <a:bodyPr/>
        <a:lstStyle/>
        <a:p>
          <a:endParaRPr lang="en-GB">
            <a:solidFill>
              <a:schemeClr val="tx1"/>
            </a:solidFill>
            <a:latin typeface="Arial Nova Light" panose="020B0304020202020204" pitchFamily="34" charset="0"/>
          </a:endParaRPr>
        </a:p>
      </dgm:t>
    </dgm:pt>
    <dgm:pt modelId="{D76EEB3F-899E-40F7-B178-75C7B0E981FC}" type="pres">
      <dgm:prSet presAssocID="{5CE3D028-32D6-4923-BB37-CA32B4C90322}" presName="cycle" presStyleCnt="0">
        <dgm:presLayoutVars>
          <dgm:chMax val="1"/>
          <dgm:dir/>
          <dgm:animLvl val="ctr"/>
          <dgm:resizeHandles val="exact"/>
        </dgm:presLayoutVars>
      </dgm:prSet>
      <dgm:spPr/>
    </dgm:pt>
    <dgm:pt modelId="{55746FE8-54F4-4AF1-BF06-D5AFDB0003C0}" type="pres">
      <dgm:prSet presAssocID="{3EDE852F-7C60-4B75-838A-13DF3B2900E7}" presName="centerShape" presStyleLbl="node0" presStyleIdx="0" presStyleCnt="1"/>
      <dgm:spPr/>
    </dgm:pt>
    <dgm:pt modelId="{78D8E131-94D1-460C-A414-0B7B52FF33EB}" type="pres">
      <dgm:prSet presAssocID="{0FBAE286-91DB-46C4-8BD1-A1EB8876C109}" presName="parTrans" presStyleLbl="bgSibTrans2D1" presStyleIdx="0" presStyleCnt="5"/>
      <dgm:spPr/>
    </dgm:pt>
    <dgm:pt modelId="{562804A7-C30D-470A-BAAB-28BCB8E6022E}" type="pres">
      <dgm:prSet presAssocID="{BDD96B10-3EB5-4F9F-874C-DC5ED27B10AF}" presName="node" presStyleLbl="node1" presStyleIdx="0" presStyleCnt="5">
        <dgm:presLayoutVars>
          <dgm:bulletEnabled val="1"/>
        </dgm:presLayoutVars>
      </dgm:prSet>
      <dgm:spPr/>
    </dgm:pt>
    <dgm:pt modelId="{D8B9F94D-CEBE-43E2-944F-F3426889F4B0}" type="pres">
      <dgm:prSet presAssocID="{CF0F4227-66D5-4DCC-AC2E-55D4120AAC13}" presName="parTrans" presStyleLbl="bgSibTrans2D1" presStyleIdx="1" presStyleCnt="5"/>
      <dgm:spPr/>
    </dgm:pt>
    <dgm:pt modelId="{76258AD4-1A4D-4A5C-AEA7-767D9848907C}" type="pres">
      <dgm:prSet presAssocID="{5BFCCBBC-5307-4AB4-A705-3969F598B660}" presName="node" presStyleLbl="node1" presStyleIdx="1" presStyleCnt="5">
        <dgm:presLayoutVars>
          <dgm:bulletEnabled val="1"/>
        </dgm:presLayoutVars>
      </dgm:prSet>
      <dgm:spPr/>
    </dgm:pt>
    <dgm:pt modelId="{7477AD94-8E32-4E22-82B1-B50A86FFBBD6}" type="pres">
      <dgm:prSet presAssocID="{C82BA4C5-25FA-4D82-AB3A-452607D3F7AD}" presName="parTrans" presStyleLbl="bgSibTrans2D1" presStyleIdx="2" presStyleCnt="5"/>
      <dgm:spPr/>
    </dgm:pt>
    <dgm:pt modelId="{296B6165-7307-4325-9C6D-D71FCFF44F70}" type="pres">
      <dgm:prSet presAssocID="{D8E81D8D-52E5-404A-A246-783869244F69}" presName="node" presStyleLbl="node1" presStyleIdx="2" presStyleCnt="5">
        <dgm:presLayoutVars>
          <dgm:bulletEnabled val="1"/>
        </dgm:presLayoutVars>
      </dgm:prSet>
      <dgm:spPr/>
    </dgm:pt>
    <dgm:pt modelId="{48A3A2FE-3E49-4E21-9DF2-DAD7AB8A941A}" type="pres">
      <dgm:prSet presAssocID="{C559F030-8547-4FB1-B421-F0304DBDFD9F}" presName="parTrans" presStyleLbl="bgSibTrans2D1" presStyleIdx="3" presStyleCnt="5"/>
      <dgm:spPr/>
    </dgm:pt>
    <dgm:pt modelId="{57C0FFEC-C74D-4FCB-9BB1-7E3E7CB5E7E4}" type="pres">
      <dgm:prSet presAssocID="{E9D2C914-D536-47D6-8175-D1BAC8D8138A}" presName="node" presStyleLbl="node1" presStyleIdx="3" presStyleCnt="5">
        <dgm:presLayoutVars>
          <dgm:bulletEnabled val="1"/>
        </dgm:presLayoutVars>
      </dgm:prSet>
      <dgm:spPr/>
    </dgm:pt>
    <dgm:pt modelId="{BA0A034B-7CDB-421B-94A7-357522E76185}" type="pres">
      <dgm:prSet presAssocID="{6CC5C7DD-9C20-4902-A0AC-0A677329A229}" presName="parTrans" presStyleLbl="bgSibTrans2D1" presStyleIdx="4" presStyleCnt="5"/>
      <dgm:spPr/>
    </dgm:pt>
    <dgm:pt modelId="{4A62417A-70B4-45A4-ADFF-ADF835570208}" type="pres">
      <dgm:prSet presAssocID="{76A0CCC4-74DB-4614-929A-7A4086A27E40}" presName="node" presStyleLbl="node1" presStyleIdx="4" presStyleCnt="5">
        <dgm:presLayoutVars>
          <dgm:bulletEnabled val="1"/>
        </dgm:presLayoutVars>
      </dgm:prSet>
      <dgm:spPr/>
    </dgm:pt>
  </dgm:ptLst>
  <dgm:cxnLst>
    <dgm:cxn modelId="{7173F829-BFC7-4B36-A9C8-47110597682F}" srcId="{3EDE852F-7C60-4B75-838A-13DF3B2900E7}" destId="{D8E81D8D-52E5-404A-A246-783869244F69}" srcOrd="2" destOrd="0" parTransId="{C82BA4C5-25FA-4D82-AB3A-452607D3F7AD}" sibTransId="{AC5AE566-C428-4EE9-A204-A152C3C0923B}"/>
    <dgm:cxn modelId="{4B94C72A-A90D-484D-BDB1-B48D0BCDAB84}" srcId="{3EDE852F-7C60-4B75-838A-13DF3B2900E7}" destId="{E9D2C914-D536-47D6-8175-D1BAC8D8138A}" srcOrd="3" destOrd="0" parTransId="{C559F030-8547-4FB1-B421-F0304DBDFD9F}" sibTransId="{3407BE22-D05F-4B04-861D-DEE0FD141AE2}"/>
    <dgm:cxn modelId="{97823D38-5256-422D-AE47-7881C2D63FB8}" type="presOf" srcId="{5CE3D028-32D6-4923-BB37-CA32B4C90322}" destId="{D76EEB3F-899E-40F7-B178-75C7B0E981FC}" srcOrd="0" destOrd="0" presId="urn:microsoft.com/office/officeart/2005/8/layout/radial4"/>
    <dgm:cxn modelId="{69615338-1B21-408B-87A3-AB7496E9FE0C}" srcId="{3EDE852F-7C60-4B75-838A-13DF3B2900E7}" destId="{BDD96B10-3EB5-4F9F-874C-DC5ED27B10AF}" srcOrd="0" destOrd="0" parTransId="{0FBAE286-91DB-46C4-8BD1-A1EB8876C109}" sibTransId="{CB973774-65B9-4E2C-B47B-05FC0ABEA23C}"/>
    <dgm:cxn modelId="{96C0D264-5D3B-47EE-B919-68BD23051907}" type="presOf" srcId="{BDD96B10-3EB5-4F9F-874C-DC5ED27B10AF}" destId="{562804A7-C30D-470A-BAAB-28BCB8E6022E}" srcOrd="0" destOrd="0" presId="urn:microsoft.com/office/officeart/2005/8/layout/radial4"/>
    <dgm:cxn modelId="{18A2406F-1ADD-4C70-93F4-C962E8C42807}" type="presOf" srcId="{D8E81D8D-52E5-404A-A246-783869244F69}" destId="{296B6165-7307-4325-9C6D-D71FCFF44F70}" srcOrd="0" destOrd="0" presId="urn:microsoft.com/office/officeart/2005/8/layout/radial4"/>
    <dgm:cxn modelId="{CECFD270-E2C3-434E-988A-C2C449B2CEF7}" type="presOf" srcId="{76A0CCC4-74DB-4614-929A-7A4086A27E40}" destId="{4A62417A-70B4-45A4-ADFF-ADF835570208}" srcOrd="0" destOrd="0" presId="urn:microsoft.com/office/officeart/2005/8/layout/radial4"/>
    <dgm:cxn modelId="{04248B72-3E1F-4699-B91E-8967D281BD35}" type="presOf" srcId="{6CC5C7DD-9C20-4902-A0AC-0A677329A229}" destId="{BA0A034B-7CDB-421B-94A7-357522E76185}" srcOrd="0" destOrd="0" presId="urn:microsoft.com/office/officeart/2005/8/layout/radial4"/>
    <dgm:cxn modelId="{DE27057A-64F4-4BC8-A16E-387F90184FF7}" type="presOf" srcId="{CF0F4227-66D5-4DCC-AC2E-55D4120AAC13}" destId="{D8B9F94D-CEBE-43E2-944F-F3426889F4B0}" srcOrd="0" destOrd="0" presId="urn:microsoft.com/office/officeart/2005/8/layout/radial4"/>
    <dgm:cxn modelId="{25604E5A-D060-4191-B2D1-642733276596}" type="presOf" srcId="{E9D2C914-D536-47D6-8175-D1BAC8D8138A}" destId="{57C0FFEC-C74D-4FCB-9BB1-7E3E7CB5E7E4}" srcOrd="0" destOrd="0" presId="urn:microsoft.com/office/officeart/2005/8/layout/radial4"/>
    <dgm:cxn modelId="{4314497C-CE18-4F0E-AAC0-3B2AF2447458}" type="presOf" srcId="{C559F030-8547-4FB1-B421-F0304DBDFD9F}" destId="{48A3A2FE-3E49-4E21-9DF2-DAD7AB8A941A}" srcOrd="0" destOrd="0" presId="urn:microsoft.com/office/officeart/2005/8/layout/radial4"/>
    <dgm:cxn modelId="{AB41B481-1CEA-455A-A0F6-F3DED37EF1E4}" srcId="{3EDE852F-7C60-4B75-838A-13DF3B2900E7}" destId="{76A0CCC4-74DB-4614-929A-7A4086A27E40}" srcOrd="4" destOrd="0" parTransId="{6CC5C7DD-9C20-4902-A0AC-0A677329A229}" sibTransId="{DC818216-207F-4FEC-AF54-E28A2F3BBFE5}"/>
    <dgm:cxn modelId="{AAE1509C-B475-4B4F-96B5-C39CF86DA254}" type="presOf" srcId="{3EDE852F-7C60-4B75-838A-13DF3B2900E7}" destId="{55746FE8-54F4-4AF1-BF06-D5AFDB0003C0}" srcOrd="0" destOrd="0" presId="urn:microsoft.com/office/officeart/2005/8/layout/radial4"/>
    <dgm:cxn modelId="{324B98B5-2B60-4AA2-BCDC-AA525ADF94B3}" type="presOf" srcId="{C82BA4C5-25FA-4D82-AB3A-452607D3F7AD}" destId="{7477AD94-8E32-4E22-82B1-B50A86FFBBD6}" srcOrd="0" destOrd="0" presId="urn:microsoft.com/office/officeart/2005/8/layout/radial4"/>
    <dgm:cxn modelId="{082BB9CE-F07D-412A-8D2A-BDE0217353CE}" srcId="{3EDE852F-7C60-4B75-838A-13DF3B2900E7}" destId="{5BFCCBBC-5307-4AB4-A705-3969F598B660}" srcOrd="1" destOrd="0" parTransId="{CF0F4227-66D5-4DCC-AC2E-55D4120AAC13}" sibTransId="{1BCFB145-9292-4D1B-9C8A-70F400EEBBD0}"/>
    <dgm:cxn modelId="{C53510DB-E997-4C14-A98B-310DFBC73FE2}" srcId="{5CE3D028-32D6-4923-BB37-CA32B4C90322}" destId="{3EDE852F-7C60-4B75-838A-13DF3B2900E7}" srcOrd="0" destOrd="0" parTransId="{A027403F-8EA0-4CFB-8F31-D624475DF7C9}" sibTransId="{87AE3B6D-9D4C-4857-9C81-031AB1085AB2}"/>
    <dgm:cxn modelId="{D960C3DD-912E-437D-A5CB-9F4CFBA50B9C}" type="presOf" srcId="{5BFCCBBC-5307-4AB4-A705-3969F598B660}" destId="{76258AD4-1A4D-4A5C-AEA7-767D9848907C}" srcOrd="0" destOrd="0" presId="urn:microsoft.com/office/officeart/2005/8/layout/radial4"/>
    <dgm:cxn modelId="{1C7AC2E5-DA04-4E2E-91D1-6BAA6A742974}" type="presOf" srcId="{0FBAE286-91DB-46C4-8BD1-A1EB8876C109}" destId="{78D8E131-94D1-460C-A414-0B7B52FF33EB}" srcOrd="0" destOrd="0" presId="urn:microsoft.com/office/officeart/2005/8/layout/radial4"/>
    <dgm:cxn modelId="{0B33C2AF-3AFF-41A4-8C14-C159070BC0EA}" type="presParOf" srcId="{D76EEB3F-899E-40F7-B178-75C7B0E981FC}" destId="{55746FE8-54F4-4AF1-BF06-D5AFDB0003C0}" srcOrd="0" destOrd="0" presId="urn:microsoft.com/office/officeart/2005/8/layout/radial4"/>
    <dgm:cxn modelId="{C6C92691-EBFE-49D0-BA3D-AF6B6986B000}" type="presParOf" srcId="{D76EEB3F-899E-40F7-B178-75C7B0E981FC}" destId="{78D8E131-94D1-460C-A414-0B7B52FF33EB}" srcOrd="1" destOrd="0" presId="urn:microsoft.com/office/officeart/2005/8/layout/radial4"/>
    <dgm:cxn modelId="{235184D1-96F2-4645-8BB4-48015A558B8E}" type="presParOf" srcId="{D76EEB3F-899E-40F7-B178-75C7B0E981FC}" destId="{562804A7-C30D-470A-BAAB-28BCB8E6022E}" srcOrd="2" destOrd="0" presId="urn:microsoft.com/office/officeart/2005/8/layout/radial4"/>
    <dgm:cxn modelId="{00A38A52-D034-41A5-82C1-F76F0DC642FF}" type="presParOf" srcId="{D76EEB3F-899E-40F7-B178-75C7B0E981FC}" destId="{D8B9F94D-CEBE-43E2-944F-F3426889F4B0}" srcOrd="3" destOrd="0" presId="urn:microsoft.com/office/officeart/2005/8/layout/radial4"/>
    <dgm:cxn modelId="{C30F265E-3BC3-4A7A-9637-86D346A21F33}" type="presParOf" srcId="{D76EEB3F-899E-40F7-B178-75C7B0E981FC}" destId="{76258AD4-1A4D-4A5C-AEA7-767D9848907C}" srcOrd="4" destOrd="0" presId="urn:microsoft.com/office/officeart/2005/8/layout/radial4"/>
    <dgm:cxn modelId="{DC957DE0-6ED4-4C13-A72B-FF5A019E4B2C}" type="presParOf" srcId="{D76EEB3F-899E-40F7-B178-75C7B0E981FC}" destId="{7477AD94-8E32-4E22-82B1-B50A86FFBBD6}" srcOrd="5" destOrd="0" presId="urn:microsoft.com/office/officeart/2005/8/layout/radial4"/>
    <dgm:cxn modelId="{146DDF66-B440-467B-8255-B69D16616811}" type="presParOf" srcId="{D76EEB3F-899E-40F7-B178-75C7B0E981FC}" destId="{296B6165-7307-4325-9C6D-D71FCFF44F70}" srcOrd="6" destOrd="0" presId="urn:microsoft.com/office/officeart/2005/8/layout/radial4"/>
    <dgm:cxn modelId="{D563FBEE-7E44-4275-8043-73EE214969A0}" type="presParOf" srcId="{D76EEB3F-899E-40F7-B178-75C7B0E981FC}" destId="{48A3A2FE-3E49-4E21-9DF2-DAD7AB8A941A}" srcOrd="7" destOrd="0" presId="urn:microsoft.com/office/officeart/2005/8/layout/radial4"/>
    <dgm:cxn modelId="{652D264D-4771-41D5-9109-C4CFFF5D8915}" type="presParOf" srcId="{D76EEB3F-899E-40F7-B178-75C7B0E981FC}" destId="{57C0FFEC-C74D-4FCB-9BB1-7E3E7CB5E7E4}" srcOrd="8" destOrd="0" presId="urn:microsoft.com/office/officeart/2005/8/layout/radial4"/>
    <dgm:cxn modelId="{0EDCAACC-9D5C-4365-8D06-670C0DA328B9}" type="presParOf" srcId="{D76EEB3F-899E-40F7-B178-75C7B0E981FC}" destId="{BA0A034B-7CDB-421B-94A7-357522E76185}" srcOrd="9" destOrd="0" presId="urn:microsoft.com/office/officeart/2005/8/layout/radial4"/>
    <dgm:cxn modelId="{85C5A194-A670-4950-95A6-E3A5A5F66871}" type="presParOf" srcId="{D76EEB3F-899E-40F7-B178-75C7B0E981FC}" destId="{4A62417A-70B4-45A4-ADFF-ADF835570208}" srcOrd="1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5B6296-C9C2-4F04-80B0-BD35FDF9AE43}">
      <dsp:nvSpPr>
        <dsp:cNvPr id="0" name=""/>
        <dsp:cNvSpPr/>
      </dsp:nvSpPr>
      <dsp:spPr>
        <a:xfrm>
          <a:off x="169448" y="515567"/>
          <a:ext cx="1424242" cy="4693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Calibri" panose="020F0502020204030204" pitchFamily="34" charset="0"/>
              <a:cs typeface="Calibri" panose="020F0502020204030204" pitchFamily="34" charset="0"/>
            </a:rPr>
            <a:t>Inputs</a:t>
          </a:r>
        </a:p>
      </dsp:txBody>
      <dsp:txXfrm>
        <a:off x="169448" y="515567"/>
        <a:ext cx="1424242" cy="469352"/>
      </dsp:txXfrm>
    </dsp:sp>
    <dsp:sp modelId="{F14895DF-4B0B-4C68-8285-8FD0F828102C}">
      <dsp:nvSpPr>
        <dsp:cNvPr id="0" name=""/>
        <dsp:cNvSpPr/>
      </dsp:nvSpPr>
      <dsp:spPr>
        <a:xfrm>
          <a:off x="167830" y="372819"/>
          <a:ext cx="113291" cy="11329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9F5206-1AA8-4EEB-958B-373B13891C00}">
      <dsp:nvSpPr>
        <dsp:cNvPr id="0" name=""/>
        <dsp:cNvSpPr/>
      </dsp:nvSpPr>
      <dsp:spPr>
        <a:xfrm>
          <a:off x="247134" y="214210"/>
          <a:ext cx="113291" cy="113291"/>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6AFD123-CEB7-49E1-833C-C3C4F9870C5A}">
      <dsp:nvSpPr>
        <dsp:cNvPr id="0" name=""/>
        <dsp:cNvSpPr/>
      </dsp:nvSpPr>
      <dsp:spPr>
        <a:xfrm>
          <a:off x="437465" y="245932"/>
          <a:ext cx="178030" cy="17803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6A1996-DBCB-4DE8-9085-898BECEEE28F}">
      <dsp:nvSpPr>
        <dsp:cNvPr id="0" name=""/>
        <dsp:cNvSpPr/>
      </dsp:nvSpPr>
      <dsp:spPr>
        <a:xfrm>
          <a:off x="596073" y="71462"/>
          <a:ext cx="113291" cy="113291"/>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11CF70-7F7C-469E-9871-272508DA5F9D}">
      <dsp:nvSpPr>
        <dsp:cNvPr id="0" name=""/>
        <dsp:cNvSpPr/>
      </dsp:nvSpPr>
      <dsp:spPr>
        <a:xfrm>
          <a:off x="802265" y="8019"/>
          <a:ext cx="113291" cy="113291"/>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934FB2-69BA-4F7A-BE3C-5F425BAAF1F9}">
      <dsp:nvSpPr>
        <dsp:cNvPr id="0" name=""/>
        <dsp:cNvSpPr/>
      </dsp:nvSpPr>
      <dsp:spPr>
        <a:xfrm>
          <a:off x="1056039" y="119045"/>
          <a:ext cx="113291" cy="11329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4E7E50-FFEA-4845-92EB-2F911023351E}">
      <dsp:nvSpPr>
        <dsp:cNvPr id="0" name=""/>
        <dsp:cNvSpPr/>
      </dsp:nvSpPr>
      <dsp:spPr>
        <a:xfrm>
          <a:off x="1214647" y="198349"/>
          <a:ext cx="178030" cy="17803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A4177A-B131-4DAF-97AC-89226A74B915}">
      <dsp:nvSpPr>
        <dsp:cNvPr id="0" name=""/>
        <dsp:cNvSpPr/>
      </dsp:nvSpPr>
      <dsp:spPr>
        <a:xfrm>
          <a:off x="1436700" y="372819"/>
          <a:ext cx="113291" cy="113291"/>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54D74C-AEC2-4715-B444-7D9080CCCFAA}">
      <dsp:nvSpPr>
        <dsp:cNvPr id="0" name=""/>
        <dsp:cNvSpPr/>
      </dsp:nvSpPr>
      <dsp:spPr>
        <a:xfrm>
          <a:off x="1531865" y="547288"/>
          <a:ext cx="113291" cy="113291"/>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7EA9B6-EA6D-48E6-B4BF-D21F064F9152}">
      <dsp:nvSpPr>
        <dsp:cNvPr id="0" name=""/>
        <dsp:cNvSpPr/>
      </dsp:nvSpPr>
      <dsp:spPr>
        <a:xfrm>
          <a:off x="707099" y="214210"/>
          <a:ext cx="291322" cy="291322"/>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DD1A81-8FA1-40AD-8F0C-63E4345F32CE}">
      <dsp:nvSpPr>
        <dsp:cNvPr id="0" name=""/>
        <dsp:cNvSpPr/>
      </dsp:nvSpPr>
      <dsp:spPr>
        <a:xfrm>
          <a:off x="88525" y="816923"/>
          <a:ext cx="113291" cy="11329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197C2D-C528-4194-9B17-F1DF28575563}">
      <dsp:nvSpPr>
        <dsp:cNvPr id="0" name=""/>
        <dsp:cNvSpPr/>
      </dsp:nvSpPr>
      <dsp:spPr>
        <a:xfrm>
          <a:off x="183690" y="959671"/>
          <a:ext cx="178030" cy="17803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75A5AE-2FC1-4B74-B8F4-5435BA583116}">
      <dsp:nvSpPr>
        <dsp:cNvPr id="0" name=""/>
        <dsp:cNvSpPr/>
      </dsp:nvSpPr>
      <dsp:spPr>
        <a:xfrm>
          <a:off x="421604" y="1086558"/>
          <a:ext cx="258953" cy="258953"/>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9F2B13-D027-405B-A5FE-C92989C21422}">
      <dsp:nvSpPr>
        <dsp:cNvPr id="0" name=""/>
        <dsp:cNvSpPr/>
      </dsp:nvSpPr>
      <dsp:spPr>
        <a:xfrm>
          <a:off x="754682" y="1292750"/>
          <a:ext cx="113291" cy="113291"/>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830DFC-D8C3-4D0A-AAE1-BFDE578EC47D}">
      <dsp:nvSpPr>
        <dsp:cNvPr id="0" name=""/>
        <dsp:cNvSpPr/>
      </dsp:nvSpPr>
      <dsp:spPr>
        <a:xfrm>
          <a:off x="818126" y="1086558"/>
          <a:ext cx="178030" cy="178030"/>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1F2F0F-406F-415D-8394-277607BCCBE6}">
      <dsp:nvSpPr>
        <dsp:cNvPr id="0" name=""/>
        <dsp:cNvSpPr/>
      </dsp:nvSpPr>
      <dsp:spPr>
        <a:xfrm>
          <a:off x="976734" y="1308611"/>
          <a:ext cx="113291" cy="113291"/>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D3717E-8E4A-4E36-B4BF-92F70FFF8C8A}">
      <dsp:nvSpPr>
        <dsp:cNvPr id="0" name=""/>
        <dsp:cNvSpPr/>
      </dsp:nvSpPr>
      <dsp:spPr>
        <a:xfrm>
          <a:off x="1119482" y="1054837"/>
          <a:ext cx="258953" cy="258953"/>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F607BA-5074-4017-9208-CEA3D2508765}">
      <dsp:nvSpPr>
        <dsp:cNvPr id="0" name=""/>
        <dsp:cNvSpPr/>
      </dsp:nvSpPr>
      <dsp:spPr>
        <a:xfrm>
          <a:off x="1468422" y="991393"/>
          <a:ext cx="178030" cy="17803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D40165-1108-48EA-9D4C-E8C3C5B3178C}">
      <dsp:nvSpPr>
        <dsp:cNvPr id="0" name=""/>
        <dsp:cNvSpPr/>
      </dsp:nvSpPr>
      <dsp:spPr>
        <a:xfrm>
          <a:off x="1646452" y="245668"/>
          <a:ext cx="522849" cy="998176"/>
        </a:xfrm>
        <a:prstGeom prst="chevron">
          <a:avLst>
            <a:gd name="adj" fmla="val 62310"/>
          </a:avLst>
        </a:prstGeom>
        <a:solidFill>
          <a:schemeClr val="bg2">
            <a:lumMod val="90000"/>
          </a:schemeClr>
        </a:solidFill>
        <a:ln>
          <a:noFill/>
        </a:ln>
        <a:effectLst/>
      </dsp:spPr>
      <dsp:style>
        <a:lnRef idx="0">
          <a:scrgbClr r="0" g="0" b="0"/>
        </a:lnRef>
        <a:fillRef idx="1">
          <a:scrgbClr r="0" g="0" b="0"/>
        </a:fillRef>
        <a:effectRef idx="0">
          <a:scrgbClr r="0" g="0" b="0"/>
        </a:effectRef>
        <a:fontRef idx="minor">
          <a:schemeClr val="lt1"/>
        </a:fontRef>
      </dsp:style>
    </dsp:sp>
    <dsp:sp modelId="{7EE4502E-5629-42B8-AA32-04B9EE7CB303}">
      <dsp:nvSpPr>
        <dsp:cNvPr id="0" name=""/>
        <dsp:cNvSpPr/>
      </dsp:nvSpPr>
      <dsp:spPr>
        <a:xfrm>
          <a:off x="2169301" y="56771"/>
          <a:ext cx="1988363" cy="1376931"/>
        </a:xfrm>
        <a:prstGeom prst="sun">
          <a:avLst/>
        </a:prstGeom>
        <a:solidFill>
          <a:schemeClr val="accent3">
            <a:lumMod val="60000"/>
            <a:lumOff val="40000"/>
          </a:schemeClr>
        </a:solid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bg1">
                  <a:lumMod val="50000"/>
                </a:schemeClr>
              </a:solidFill>
              <a:latin typeface="Calibri" panose="020F0502020204030204" pitchFamily="34" charset="0"/>
              <a:cs typeface="Calibri" panose="020F0502020204030204" pitchFamily="34" charset="0"/>
            </a:rPr>
            <a:t>Modelling</a:t>
          </a:r>
        </a:p>
      </dsp:txBody>
      <dsp:txXfrm>
        <a:off x="2811993" y="501832"/>
        <a:ext cx="702979" cy="486809"/>
      </dsp:txXfrm>
    </dsp:sp>
    <dsp:sp modelId="{3DDE34C6-CAF2-4F37-BE6A-0958BF90A467}">
      <dsp:nvSpPr>
        <dsp:cNvPr id="0" name=""/>
        <dsp:cNvSpPr/>
      </dsp:nvSpPr>
      <dsp:spPr>
        <a:xfrm>
          <a:off x="4157665" y="245668"/>
          <a:ext cx="522849" cy="998176"/>
        </a:xfrm>
        <a:prstGeom prst="chevron">
          <a:avLst>
            <a:gd name="adj" fmla="val 62310"/>
          </a:avLst>
        </a:prstGeom>
        <a:solidFill>
          <a:schemeClr val="bg2">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D4759954-78D9-4124-813B-A73BAD5B847D}">
      <dsp:nvSpPr>
        <dsp:cNvPr id="0" name=""/>
        <dsp:cNvSpPr/>
      </dsp:nvSpPr>
      <dsp:spPr>
        <a:xfrm>
          <a:off x="4680514" y="72043"/>
          <a:ext cx="1626912" cy="1346387"/>
        </a:xfrm>
        <a:prstGeom prst="cube">
          <a:avLst/>
        </a:prstGeom>
        <a:solidFill>
          <a:schemeClr val="accent1"/>
        </a:solid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t" anchorCtr="0">
          <a:noAutofit/>
        </a:bodyPr>
        <a:lstStyle/>
        <a:p>
          <a:pPr marL="0" lvl="0" indent="0" algn="ctr" defTabSz="533400">
            <a:lnSpc>
              <a:spcPct val="90000"/>
            </a:lnSpc>
            <a:spcBef>
              <a:spcPct val="0"/>
            </a:spcBef>
            <a:spcAft>
              <a:spcPct val="35000"/>
            </a:spcAft>
            <a:buNone/>
          </a:pPr>
          <a:endParaRPr lang="en-GB" sz="1200" kern="1200" dirty="0">
            <a:solidFill>
              <a:schemeClr val="bg1"/>
            </a:solidFill>
          </a:endParaRPr>
        </a:p>
        <a:p>
          <a:pPr marL="0" lvl="0" indent="0" algn="ctr" defTabSz="533400">
            <a:lnSpc>
              <a:spcPct val="90000"/>
            </a:lnSpc>
            <a:spcBef>
              <a:spcPct val="0"/>
            </a:spcBef>
            <a:spcAft>
              <a:spcPct val="35000"/>
            </a:spcAft>
            <a:buNone/>
          </a:pPr>
          <a:endParaRPr lang="en-GB" sz="1200" kern="1200" dirty="0">
            <a:solidFill>
              <a:schemeClr val="bg1"/>
            </a:solidFill>
          </a:endParaRPr>
        </a:p>
        <a:p>
          <a:pPr marL="0" lvl="0" indent="0" algn="ctr" defTabSz="533400">
            <a:lnSpc>
              <a:spcPct val="90000"/>
            </a:lnSpc>
            <a:spcBef>
              <a:spcPct val="0"/>
            </a:spcBef>
            <a:spcAft>
              <a:spcPct val="35000"/>
            </a:spcAft>
            <a:buNone/>
          </a:pPr>
          <a:r>
            <a:rPr lang="en-GB" sz="1200" kern="1200" dirty="0">
              <a:solidFill>
                <a:schemeClr val="bg1"/>
              </a:solidFill>
              <a:latin typeface="Calibri" panose="020F0502020204030204" pitchFamily="34" charset="0"/>
              <a:cs typeface="Calibri" panose="020F0502020204030204" pitchFamily="34" charset="0"/>
            </a:rPr>
            <a:t>Outputs</a:t>
          </a:r>
          <a:endParaRPr lang="en-GB" sz="800" kern="1200" dirty="0">
            <a:solidFill>
              <a:schemeClr val="bg1"/>
            </a:solidFill>
            <a:latin typeface="Calibri" panose="020F0502020204030204" pitchFamily="34" charset="0"/>
            <a:cs typeface="Calibri" panose="020F0502020204030204" pitchFamily="34" charset="0"/>
          </a:endParaRPr>
        </a:p>
      </dsp:txBody>
      <dsp:txXfrm>
        <a:off x="4680514" y="408640"/>
        <a:ext cx="1290315" cy="1009790"/>
      </dsp:txXfrm>
    </dsp:sp>
    <dsp:sp modelId="{7FB1BF30-506E-4142-95D4-4C0E465E2F19}">
      <dsp:nvSpPr>
        <dsp:cNvPr id="0" name=""/>
        <dsp:cNvSpPr/>
      </dsp:nvSpPr>
      <dsp:spPr>
        <a:xfrm>
          <a:off x="6307427" y="245668"/>
          <a:ext cx="522849" cy="998176"/>
        </a:xfrm>
        <a:prstGeom prst="chevron">
          <a:avLst>
            <a:gd name="adj" fmla="val 62310"/>
          </a:avLst>
        </a:prstGeom>
        <a:solidFill>
          <a:schemeClr val="bg2">
            <a:lumMod val="75000"/>
          </a:schemeClr>
        </a:solidFill>
        <a:ln>
          <a:noFill/>
        </a:ln>
        <a:effectLst/>
      </dsp:spPr>
      <dsp:style>
        <a:lnRef idx="0">
          <a:scrgbClr r="0" g="0" b="0"/>
        </a:lnRef>
        <a:fillRef idx="1">
          <a:scrgbClr r="0" g="0" b="0"/>
        </a:fillRef>
        <a:effectRef idx="0">
          <a:scrgbClr r="0" g="0" b="0"/>
        </a:effectRef>
        <a:fontRef idx="minor">
          <a:schemeClr val="lt1"/>
        </a:fontRef>
      </dsp:style>
    </dsp:sp>
    <dsp:sp modelId="{B00D0CD6-41A6-4420-8251-F58D494A3C57}">
      <dsp:nvSpPr>
        <dsp:cNvPr id="0" name=""/>
        <dsp:cNvSpPr/>
      </dsp:nvSpPr>
      <dsp:spPr>
        <a:xfrm>
          <a:off x="6887314" y="163177"/>
          <a:ext cx="1212060" cy="1212060"/>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r>
            <a:rPr lang="en-GB" sz="1200" kern="1200" dirty="0">
              <a:latin typeface="Calibri" panose="020F0502020204030204" pitchFamily="34" charset="0"/>
              <a:cs typeface="Calibri" panose="020F0502020204030204" pitchFamily="34" charset="0"/>
            </a:rPr>
            <a:t>Insights</a:t>
          </a:r>
        </a:p>
      </dsp:txBody>
      <dsp:txXfrm>
        <a:off x="7064816" y="340679"/>
        <a:ext cx="857056" cy="857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A557F9-D487-4AD0-AFD5-DC6D58F0E743}">
      <dsp:nvSpPr>
        <dsp:cNvPr id="0" name=""/>
        <dsp:cNvSpPr/>
      </dsp:nvSpPr>
      <dsp:spPr>
        <a:xfrm>
          <a:off x="764216" y="472"/>
          <a:ext cx="1673228" cy="1003936"/>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solidFill>
                <a:schemeClr val="bg1"/>
              </a:solidFill>
            </a:rPr>
            <a:t>Understand the problem</a:t>
          </a:r>
        </a:p>
      </dsp:txBody>
      <dsp:txXfrm>
        <a:off x="793620" y="29876"/>
        <a:ext cx="1614420" cy="945128"/>
      </dsp:txXfrm>
    </dsp:sp>
    <dsp:sp modelId="{66CF0752-E26E-4FBF-BA70-7FD9D2F38273}">
      <dsp:nvSpPr>
        <dsp:cNvPr id="0" name=""/>
        <dsp:cNvSpPr/>
      </dsp:nvSpPr>
      <dsp:spPr>
        <a:xfrm>
          <a:off x="2584688" y="294960"/>
          <a:ext cx="354724" cy="414960"/>
        </a:xfrm>
        <a:prstGeom prs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solidFill>
              <a:schemeClr val="bg1"/>
            </a:solidFill>
          </a:endParaRPr>
        </a:p>
      </dsp:txBody>
      <dsp:txXfrm>
        <a:off x="2584688" y="377952"/>
        <a:ext cx="248307" cy="248976"/>
      </dsp:txXfrm>
    </dsp:sp>
    <dsp:sp modelId="{E1F9A544-FCC4-43E6-B303-94A7FC8A8E35}">
      <dsp:nvSpPr>
        <dsp:cNvPr id="0" name=""/>
        <dsp:cNvSpPr/>
      </dsp:nvSpPr>
      <dsp:spPr>
        <a:xfrm>
          <a:off x="3106735" y="472"/>
          <a:ext cx="1673228" cy="1003936"/>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solidFill>
                <a:schemeClr val="bg1"/>
              </a:solidFill>
            </a:rPr>
            <a:t>Determining assumptions</a:t>
          </a:r>
        </a:p>
      </dsp:txBody>
      <dsp:txXfrm>
        <a:off x="3136139" y="29876"/>
        <a:ext cx="1614420" cy="945128"/>
      </dsp:txXfrm>
    </dsp:sp>
    <dsp:sp modelId="{D461EDB0-7C90-4088-9B54-D67A4079364F}">
      <dsp:nvSpPr>
        <dsp:cNvPr id="0" name=""/>
        <dsp:cNvSpPr/>
      </dsp:nvSpPr>
      <dsp:spPr>
        <a:xfrm>
          <a:off x="4927208" y="294960"/>
          <a:ext cx="354724" cy="414960"/>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solidFill>
              <a:schemeClr val="bg1"/>
            </a:solidFill>
          </a:endParaRPr>
        </a:p>
      </dsp:txBody>
      <dsp:txXfrm>
        <a:off x="4927208" y="377952"/>
        <a:ext cx="248307" cy="248976"/>
      </dsp:txXfrm>
    </dsp:sp>
    <dsp:sp modelId="{EA67991A-7D93-4458-BF25-7D4ABBDDB07B}">
      <dsp:nvSpPr>
        <dsp:cNvPr id="0" name=""/>
        <dsp:cNvSpPr/>
      </dsp:nvSpPr>
      <dsp:spPr>
        <a:xfrm>
          <a:off x="5449255" y="472"/>
          <a:ext cx="1673228" cy="1003936"/>
        </a:xfrm>
        <a:prstGeom prst="roundRect">
          <a:avLst>
            <a:gd name="adj" fmla="val 10000"/>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solidFill>
                <a:schemeClr val="bg1"/>
              </a:solidFill>
            </a:rPr>
            <a:t>Formulate the problem</a:t>
          </a:r>
        </a:p>
      </dsp:txBody>
      <dsp:txXfrm>
        <a:off x="5478659" y="29876"/>
        <a:ext cx="1614420" cy="945128"/>
      </dsp:txXfrm>
    </dsp:sp>
    <dsp:sp modelId="{7DCDECC8-466F-46D5-90AE-E089CF064E17}">
      <dsp:nvSpPr>
        <dsp:cNvPr id="0" name=""/>
        <dsp:cNvSpPr/>
      </dsp:nvSpPr>
      <dsp:spPr>
        <a:xfrm rot="5400000">
          <a:off x="6108507" y="1121535"/>
          <a:ext cx="354724" cy="414960"/>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solidFill>
              <a:schemeClr val="bg1"/>
            </a:solidFill>
          </a:endParaRPr>
        </a:p>
      </dsp:txBody>
      <dsp:txXfrm rot="-5400000">
        <a:off x="6161382" y="1151653"/>
        <a:ext cx="248976" cy="248307"/>
      </dsp:txXfrm>
    </dsp:sp>
    <dsp:sp modelId="{AA08F64E-59AF-4AA1-BA32-F1632C0B46D9}">
      <dsp:nvSpPr>
        <dsp:cNvPr id="0" name=""/>
        <dsp:cNvSpPr/>
      </dsp:nvSpPr>
      <dsp:spPr>
        <a:xfrm>
          <a:off x="5449255" y="1673700"/>
          <a:ext cx="1673228" cy="1003936"/>
        </a:xfrm>
        <a:prstGeom prst="roundRect">
          <a:avLst>
            <a:gd name="adj" fmla="val 10000"/>
          </a:avLst>
        </a:prstGeom>
        <a:solidFill>
          <a:schemeClr val="accent3">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solidFill>
                <a:schemeClr val="bg1"/>
              </a:solidFill>
            </a:rPr>
            <a:t>Solve the model</a:t>
          </a:r>
        </a:p>
      </dsp:txBody>
      <dsp:txXfrm>
        <a:off x="5478659" y="1703104"/>
        <a:ext cx="1614420" cy="945128"/>
      </dsp:txXfrm>
    </dsp:sp>
    <dsp:sp modelId="{E60163F0-08DC-475F-9110-B210EDEA9DA0}">
      <dsp:nvSpPr>
        <dsp:cNvPr id="0" name=""/>
        <dsp:cNvSpPr/>
      </dsp:nvSpPr>
      <dsp:spPr>
        <a:xfrm rot="10800000">
          <a:off x="4947286" y="1968188"/>
          <a:ext cx="354724" cy="414960"/>
        </a:xfrm>
        <a:prstGeom prst="rightArrow">
          <a:avLst>
            <a:gd name="adj1" fmla="val 60000"/>
            <a:gd name="adj2" fmla="val 50000"/>
          </a:avLst>
        </a:prstGeom>
        <a:solidFill>
          <a:schemeClr val="accent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solidFill>
              <a:schemeClr val="bg1"/>
            </a:solidFill>
          </a:endParaRPr>
        </a:p>
      </dsp:txBody>
      <dsp:txXfrm rot="10800000">
        <a:off x="5053703" y="2051180"/>
        <a:ext cx="248307" cy="248976"/>
      </dsp:txXfrm>
    </dsp:sp>
    <dsp:sp modelId="{F5E9E503-DF07-4F79-963A-50316F6182A5}">
      <dsp:nvSpPr>
        <dsp:cNvPr id="0" name=""/>
        <dsp:cNvSpPr/>
      </dsp:nvSpPr>
      <dsp:spPr>
        <a:xfrm>
          <a:off x="3106735" y="1673700"/>
          <a:ext cx="1673228" cy="1003936"/>
        </a:xfrm>
        <a:prstGeom prst="roundRect">
          <a:avLst>
            <a:gd name="adj" fmla="val 10000"/>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solidFill>
                <a:schemeClr val="bg1"/>
              </a:solidFill>
            </a:rPr>
            <a:t>Interpretation of results</a:t>
          </a:r>
        </a:p>
      </dsp:txBody>
      <dsp:txXfrm>
        <a:off x="3136139" y="1703104"/>
        <a:ext cx="1614420" cy="945128"/>
      </dsp:txXfrm>
    </dsp:sp>
    <dsp:sp modelId="{7D88A49C-B654-4A19-96C3-34CD6DDF17F3}">
      <dsp:nvSpPr>
        <dsp:cNvPr id="0" name=""/>
        <dsp:cNvSpPr/>
      </dsp:nvSpPr>
      <dsp:spPr>
        <a:xfrm rot="10800000">
          <a:off x="2604767" y="1968188"/>
          <a:ext cx="354724" cy="414960"/>
        </a:xfrm>
        <a:prstGeom prs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solidFill>
              <a:schemeClr val="bg1"/>
            </a:solidFill>
          </a:endParaRPr>
        </a:p>
      </dsp:txBody>
      <dsp:txXfrm rot="10800000">
        <a:off x="2711184" y="2051180"/>
        <a:ext cx="248307" cy="248976"/>
      </dsp:txXfrm>
    </dsp:sp>
    <dsp:sp modelId="{C22BAA2A-30DA-4B74-8A6C-7B7EB20D9A0C}">
      <dsp:nvSpPr>
        <dsp:cNvPr id="0" name=""/>
        <dsp:cNvSpPr/>
      </dsp:nvSpPr>
      <dsp:spPr>
        <a:xfrm>
          <a:off x="764216" y="1673700"/>
          <a:ext cx="1673228" cy="1003936"/>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solidFill>
                <a:schemeClr val="bg1"/>
              </a:solidFill>
            </a:rPr>
            <a:t>Validation of model results</a:t>
          </a:r>
        </a:p>
      </dsp:txBody>
      <dsp:txXfrm>
        <a:off x="793620" y="1703104"/>
        <a:ext cx="1614420" cy="945128"/>
      </dsp:txXfrm>
    </dsp:sp>
    <dsp:sp modelId="{4D2BE378-2B1A-4C3A-B167-1ACBC8137AAB}">
      <dsp:nvSpPr>
        <dsp:cNvPr id="0" name=""/>
        <dsp:cNvSpPr/>
      </dsp:nvSpPr>
      <dsp:spPr>
        <a:xfrm rot="5400000">
          <a:off x="1423468" y="2794763"/>
          <a:ext cx="354724" cy="414960"/>
        </a:xfrm>
        <a:prstGeom prst="rightArrow">
          <a:avLst>
            <a:gd name="adj1" fmla="val 60000"/>
            <a:gd name="adj2" fmla="val 50000"/>
          </a:avLst>
        </a:prstGeom>
        <a:solidFill>
          <a:schemeClr val="accent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solidFill>
              <a:schemeClr val="bg1"/>
            </a:solidFill>
          </a:endParaRPr>
        </a:p>
      </dsp:txBody>
      <dsp:txXfrm rot="-5400000">
        <a:off x="1476343" y="2824881"/>
        <a:ext cx="248976" cy="248307"/>
      </dsp:txXfrm>
    </dsp:sp>
    <dsp:sp modelId="{BC34A064-8788-4BE2-9E76-EC5F0D29F177}">
      <dsp:nvSpPr>
        <dsp:cNvPr id="0" name=""/>
        <dsp:cNvSpPr/>
      </dsp:nvSpPr>
      <dsp:spPr>
        <a:xfrm>
          <a:off x="764216" y="3346928"/>
          <a:ext cx="1673228" cy="1003936"/>
        </a:xfrm>
        <a:prstGeom prst="roundRect">
          <a:avLst>
            <a:gd name="adj" fmla="val 10000"/>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a:solidFill>
                <a:schemeClr val="bg1"/>
              </a:solidFill>
            </a:rPr>
            <a:t>Implementation</a:t>
          </a:r>
        </a:p>
      </dsp:txBody>
      <dsp:txXfrm>
        <a:off x="793620" y="3376332"/>
        <a:ext cx="1614420" cy="9451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5D188F-F5B7-4415-B45A-D19F7729C8FF}">
      <dsp:nvSpPr>
        <dsp:cNvPr id="0" name=""/>
        <dsp:cNvSpPr/>
      </dsp:nvSpPr>
      <dsp:spPr>
        <a:xfrm>
          <a:off x="2310528" y="2564"/>
          <a:ext cx="1202896" cy="781882"/>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Scope &amp; specify</a:t>
          </a:r>
        </a:p>
      </dsp:txBody>
      <dsp:txXfrm>
        <a:off x="2348696" y="40732"/>
        <a:ext cx="1126560" cy="705546"/>
      </dsp:txXfrm>
    </dsp:sp>
    <dsp:sp modelId="{8222D6B6-7BD6-48A3-824D-264B0C05A333}">
      <dsp:nvSpPr>
        <dsp:cNvPr id="0" name=""/>
        <dsp:cNvSpPr/>
      </dsp:nvSpPr>
      <dsp:spPr>
        <a:xfrm>
          <a:off x="1069586" y="393505"/>
          <a:ext cx="3684780" cy="3684780"/>
        </a:xfrm>
        <a:custGeom>
          <a:avLst/>
          <a:gdLst/>
          <a:ahLst/>
          <a:cxnLst/>
          <a:rect l="0" t="0" r="0" b="0"/>
          <a:pathLst>
            <a:path>
              <a:moveTo>
                <a:pt x="2595219" y="160828"/>
              </a:moveTo>
              <a:arcTo wR="1842390" hR="1842390" stAng="17647073" swAng="924245"/>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894E75F-7A31-43AA-96EE-B1D30BF9512D}">
      <dsp:nvSpPr>
        <dsp:cNvPr id="0" name=""/>
        <dsp:cNvSpPr/>
      </dsp:nvSpPr>
      <dsp:spPr>
        <a:xfrm>
          <a:off x="3906084" y="923759"/>
          <a:ext cx="1202896" cy="781882"/>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Design &amp; Build</a:t>
          </a:r>
        </a:p>
      </dsp:txBody>
      <dsp:txXfrm>
        <a:off x="3944252" y="961927"/>
        <a:ext cx="1126560" cy="705546"/>
      </dsp:txXfrm>
    </dsp:sp>
    <dsp:sp modelId="{AE1DF216-9C72-4111-A517-DB3067077C72}">
      <dsp:nvSpPr>
        <dsp:cNvPr id="0" name=""/>
        <dsp:cNvSpPr/>
      </dsp:nvSpPr>
      <dsp:spPr>
        <a:xfrm>
          <a:off x="1069586" y="393505"/>
          <a:ext cx="3684780" cy="3684780"/>
        </a:xfrm>
        <a:custGeom>
          <a:avLst/>
          <a:gdLst/>
          <a:ahLst/>
          <a:cxnLst/>
          <a:rect l="0" t="0" r="0" b="0"/>
          <a:pathLst>
            <a:path>
              <a:moveTo>
                <a:pt x="3656056" y="1518325"/>
              </a:moveTo>
              <a:arcTo wR="1842390" hR="1842390" stAng="20992159" swAng="1215681"/>
            </a:path>
          </a:pathLst>
        </a:custGeom>
        <a:noFill/>
        <a:ln w="6350" cap="flat" cmpd="sng" algn="ctr">
          <a:solidFill>
            <a:schemeClr val="accent3">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8EB97AB-FBBB-447A-B0C8-405BC8854794}">
      <dsp:nvSpPr>
        <dsp:cNvPr id="0" name=""/>
        <dsp:cNvSpPr/>
      </dsp:nvSpPr>
      <dsp:spPr>
        <a:xfrm>
          <a:off x="3906084" y="2766149"/>
          <a:ext cx="1202896" cy="781882"/>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Populate (with data)</a:t>
          </a:r>
        </a:p>
      </dsp:txBody>
      <dsp:txXfrm>
        <a:off x="3944252" y="2804317"/>
        <a:ext cx="1126560" cy="705546"/>
      </dsp:txXfrm>
    </dsp:sp>
    <dsp:sp modelId="{005DBC4D-9EA2-4FF3-AED7-867103BBDB79}">
      <dsp:nvSpPr>
        <dsp:cNvPr id="0" name=""/>
        <dsp:cNvSpPr/>
      </dsp:nvSpPr>
      <dsp:spPr>
        <a:xfrm>
          <a:off x="1069586" y="393505"/>
          <a:ext cx="3684780" cy="3684780"/>
        </a:xfrm>
        <a:custGeom>
          <a:avLst/>
          <a:gdLst/>
          <a:ahLst/>
          <a:cxnLst/>
          <a:rect l="0" t="0" r="0" b="0"/>
          <a:pathLst>
            <a:path>
              <a:moveTo>
                <a:pt x="3014839" y="3263574"/>
              </a:moveTo>
              <a:arcTo wR="1842390" hR="1842390" stAng="3028682" swAng="924245"/>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47B6C8EF-D5F4-47A3-B4E1-BDC79DD6F0A3}">
      <dsp:nvSpPr>
        <dsp:cNvPr id="0" name=""/>
        <dsp:cNvSpPr/>
      </dsp:nvSpPr>
      <dsp:spPr>
        <a:xfrm>
          <a:off x="2310528" y="3687344"/>
          <a:ext cx="1202896" cy="781882"/>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eaLnBrk="1" latinLnBrk="0">
            <a:lnSpc>
              <a:spcPct val="90000"/>
            </a:lnSpc>
            <a:spcBef>
              <a:spcPct val="0"/>
            </a:spcBef>
            <a:spcAft>
              <a:spcPct val="35000"/>
            </a:spcAft>
            <a:buNone/>
          </a:pPr>
          <a:r>
            <a:rPr lang="en-GB" sz="1400" kern="1200"/>
            <a:t>Test</a:t>
          </a:r>
        </a:p>
        <a:p>
          <a:pPr marL="0" lvl="0" indent="0" algn="ctr" defTabSz="622300">
            <a:lnSpc>
              <a:spcPct val="90000"/>
            </a:lnSpc>
            <a:spcBef>
              <a:spcPct val="0"/>
            </a:spcBef>
            <a:spcAft>
              <a:spcPct val="35000"/>
            </a:spcAft>
            <a:buNone/>
          </a:pPr>
          <a:r>
            <a:rPr lang="en-GB" sz="1400" kern="1200"/>
            <a:t>&amp; sign off</a:t>
          </a:r>
        </a:p>
      </dsp:txBody>
      <dsp:txXfrm>
        <a:off x="2348696" y="3725512"/>
        <a:ext cx="1126560" cy="705546"/>
      </dsp:txXfrm>
    </dsp:sp>
    <dsp:sp modelId="{0CDC863F-C6EC-4B8F-89C2-E76D4714D0F7}">
      <dsp:nvSpPr>
        <dsp:cNvPr id="0" name=""/>
        <dsp:cNvSpPr/>
      </dsp:nvSpPr>
      <dsp:spPr>
        <a:xfrm>
          <a:off x="1069586" y="393505"/>
          <a:ext cx="3684780" cy="3684780"/>
        </a:xfrm>
        <a:custGeom>
          <a:avLst/>
          <a:gdLst/>
          <a:ahLst/>
          <a:cxnLst/>
          <a:rect l="0" t="0" r="0" b="0"/>
          <a:pathLst>
            <a:path>
              <a:moveTo>
                <a:pt x="1089561" y="3523952"/>
              </a:moveTo>
              <a:arcTo wR="1842390" hR="1842390" stAng="6847073" swAng="924245"/>
            </a:path>
          </a:pathLst>
        </a:custGeom>
        <a:noFill/>
        <a:ln w="6350" cap="flat" cmpd="sng" algn="ctr">
          <a:solidFill>
            <a:schemeClr val="accent5">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254339CE-57D8-493D-936B-686B2A251B2B}">
      <dsp:nvSpPr>
        <dsp:cNvPr id="0" name=""/>
        <dsp:cNvSpPr/>
      </dsp:nvSpPr>
      <dsp:spPr>
        <a:xfrm>
          <a:off x="714971" y="2766149"/>
          <a:ext cx="1202896" cy="781882"/>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Use</a:t>
          </a:r>
        </a:p>
      </dsp:txBody>
      <dsp:txXfrm>
        <a:off x="753139" y="2804317"/>
        <a:ext cx="1126560" cy="705546"/>
      </dsp:txXfrm>
    </dsp:sp>
    <dsp:sp modelId="{15AF8866-14EC-4758-913A-8F81F306D07E}">
      <dsp:nvSpPr>
        <dsp:cNvPr id="0" name=""/>
        <dsp:cNvSpPr/>
      </dsp:nvSpPr>
      <dsp:spPr>
        <a:xfrm>
          <a:off x="1069586" y="393505"/>
          <a:ext cx="3684780" cy="3684780"/>
        </a:xfrm>
        <a:custGeom>
          <a:avLst/>
          <a:gdLst/>
          <a:ahLst/>
          <a:cxnLst/>
          <a:rect l="0" t="0" r="0" b="0"/>
          <a:pathLst>
            <a:path>
              <a:moveTo>
                <a:pt x="28724" y="2166455"/>
              </a:moveTo>
              <a:arcTo wR="1842390" hR="1842390" stAng="10192159" swAng="1215681"/>
            </a:path>
          </a:pathLst>
        </a:custGeom>
        <a:noFill/>
        <a:ln w="6350" cap="flat" cmpd="sng" algn="ctr">
          <a:solidFill>
            <a:schemeClr val="accent6">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 modelId="{FFD19FCE-C827-4997-9066-A032EC435A1A}">
      <dsp:nvSpPr>
        <dsp:cNvPr id="0" name=""/>
        <dsp:cNvSpPr/>
      </dsp:nvSpPr>
      <dsp:spPr>
        <a:xfrm>
          <a:off x="714971" y="923759"/>
          <a:ext cx="1202896" cy="781882"/>
        </a:xfrm>
        <a:prstGeom prst="roundRect">
          <a:avLst/>
        </a:prstGeom>
        <a:solidFill>
          <a:schemeClr val="accent1"/>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a:t>Review</a:t>
          </a:r>
        </a:p>
      </dsp:txBody>
      <dsp:txXfrm>
        <a:off x="753139" y="961927"/>
        <a:ext cx="1126560" cy="705546"/>
      </dsp:txXfrm>
    </dsp:sp>
    <dsp:sp modelId="{F9FA0916-9BFB-44D3-A7F4-8276CD45E39D}">
      <dsp:nvSpPr>
        <dsp:cNvPr id="0" name=""/>
        <dsp:cNvSpPr/>
      </dsp:nvSpPr>
      <dsp:spPr>
        <a:xfrm>
          <a:off x="1069586" y="393505"/>
          <a:ext cx="3684780" cy="3684780"/>
        </a:xfrm>
        <a:custGeom>
          <a:avLst/>
          <a:gdLst/>
          <a:ahLst/>
          <a:cxnLst/>
          <a:rect l="0" t="0" r="0" b="0"/>
          <a:pathLst>
            <a:path>
              <a:moveTo>
                <a:pt x="669940" y="421206"/>
              </a:moveTo>
              <a:arcTo wR="1842390" hR="1842390" stAng="13828682" swAng="924245"/>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6EF9D3-7543-412A-8522-BD55E5EF066D}">
      <dsp:nvSpPr>
        <dsp:cNvPr id="0" name=""/>
        <dsp:cNvSpPr/>
      </dsp:nvSpPr>
      <dsp:spPr>
        <a:xfrm>
          <a:off x="2117423" y="0"/>
          <a:ext cx="1411615" cy="1060856"/>
        </a:xfrm>
        <a:prstGeom prst="trapezoid">
          <a:avLst>
            <a:gd name="adj" fmla="val 66532"/>
          </a:avLst>
        </a:prstGeom>
        <a:solidFill>
          <a:schemeClr val="accent2">
            <a:lumMod val="20000"/>
            <a:lumOff val="8000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endParaRPr lang="en-GB" sz="1800" kern="1200" dirty="0">
            <a:solidFill>
              <a:schemeClr val="tx1">
                <a:lumMod val="65000"/>
                <a:lumOff val="35000"/>
              </a:schemeClr>
            </a:solidFill>
            <a:latin typeface="Arial Nova Light" panose="020B0304020202020204" pitchFamily="34" charset="0"/>
          </a:endParaRPr>
        </a:p>
        <a:p>
          <a:pPr marL="0" lvl="0" indent="0" algn="ctr" defTabSz="800100">
            <a:lnSpc>
              <a:spcPct val="90000"/>
            </a:lnSpc>
            <a:spcBef>
              <a:spcPct val="0"/>
            </a:spcBef>
            <a:spcAft>
              <a:spcPct val="35000"/>
            </a:spcAft>
            <a:buNone/>
          </a:pPr>
          <a:endParaRPr lang="en-GB" sz="1800" kern="1200" dirty="0">
            <a:solidFill>
              <a:schemeClr val="tx1">
                <a:lumMod val="65000"/>
                <a:lumOff val="35000"/>
              </a:schemeClr>
            </a:solidFill>
            <a:latin typeface="Arial Nova Light" panose="020B0304020202020204" pitchFamily="34" charset="0"/>
          </a:endParaRPr>
        </a:p>
        <a:p>
          <a:pPr marL="0" lvl="0" indent="0" algn="ctr" defTabSz="800100">
            <a:lnSpc>
              <a:spcPct val="90000"/>
            </a:lnSpc>
            <a:spcBef>
              <a:spcPct val="0"/>
            </a:spcBef>
            <a:spcAft>
              <a:spcPct val="35000"/>
            </a:spcAft>
            <a:buNone/>
          </a:pPr>
          <a:r>
            <a:rPr lang="en-GB" sz="1800" kern="1200" dirty="0">
              <a:solidFill>
                <a:schemeClr val="tx1">
                  <a:lumMod val="65000"/>
                  <a:lumOff val="35000"/>
                </a:schemeClr>
              </a:solidFill>
              <a:latin typeface="Arial Nova Light" panose="020B0304020202020204" pitchFamily="34" charset="0"/>
            </a:rPr>
            <a:t>Headlines</a:t>
          </a:r>
        </a:p>
      </dsp:txBody>
      <dsp:txXfrm>
        <a:off x="2117423" y="0"/>
        <a:ext cx="1411615" cy="1060856"/>
      </dsp:txXfrm>
    </dsp:sp>
    <dsp:sp modelId="{91E1D9D0-E395-411F-A806-EA91AE42EB9E}">
      <dsp:nvSpPr>
        <dsp:cNvPr id="0" name=""/>
        <dsp:cNvSpPr/>
      </dsp:nvSpPr>
      <dsp:spPr>
        <a:xfrm>
          <a:off x="1411615" y="1060856"/>
          <a:ext cx="2823231" cy="1060856"/>
        </a:xfrm>
        <a:prstGeom prst="trapezoid">
          <a:avLst>
            <a:gd name="adj" fmla="val 66532"/>
          </a:avLst>
        </a:prstGeom>
        <a:solidFill>
          <a:schemeClr val="accent2">
            <a:lumMod val="20000"/>
            <a:lumOff val="8000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a:solidFill>
                <a:schemeClr val="tx1">
                  <a:lumMod val="65000"/>
                  <a:lumOff val="35000"/>
                </a:schemeClr>
              </a:solidFill>
              <a:latin typeface="Arial Nova Light" panose="020B0304020202020204" pitchFamily="34" charset="0"/>
            </a:rPr>
            <a:t>Simple messages. Few caveats.</a:t>
          </a:r>
        </a:p>
      </dsp:txBody>
      <dsp:txXfrm>
        <a:off x="1905680" y="1060856"/>
        <a:ext cx="1835100" cy="1060856"/>
      </dsp:txXfrm>
    </dsp:sp>
    <dsp:sp modelId="{2BC8B9E6-8ECD-4046-8CB9-2821847B527E}">
      <dsp:nvSpPr>
        <dsp:cNvPr id="0" name=""/>
        <dsp:cNvSpPr/>
      </dsp:nvSpPr>
      <dsp:spPr>
        <a:xfrm>
          <a:off x="705807" y="2121713"/>
          <a:ext cx="4234846" cy="1060856"/>
        </a:xfrm>
        <a:prstGeom prst="trapezoid">
          <a:avLst>
            <a:gd name="adj" fmla="val 66532"/>
          </a:avLst>
        </a:prstGeom>
        <a:solidFill>
          <a:schemeClr val="accent2">
            <a:lumMod val="20000"/>
            <a:lumOff val="8000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a:solidFill>
                <a:schemeClr val="tx1">
                  <a:lumMod val="65000"/>
                  <a:lumOff val="35000"/>
                </a:schemeClr>
              </a:solidFill>
              <a:latin typeface="Arial Nova Light" panose="020B0304020202020204" pitchFamily="34" charset="0"/>
            </a:rPr>
            <a:t>Summary of model results includes comments, more easily communicated</a:t>
          </a:r>
        </a:p>
      </dsp:txBody>
      <dsp:txXfrm>
        <a:off x="1446905" y="2121713"/>
        <a:ext cx="2752650" cy="1060856"/>
      </dsp:txXfrm>
    </dsp:sp>
    <dsp:sp modelId="{AEEFD781-3717-448F-B7DD-2A82D86E7F80}">
      <dsp:nvSpPr>
        <dsp:cNvPr id="0" name=""/>
        <dsp:cNvSpPr/>
      </dsp:nvSpPr>
      <dsp:spPr>
        <a:xfrm>
          <a:off x="0" y="3165543"/>
          <a:ext cx="5646462" cy="1060856"/>
        </a:xfrm>
        <a:prstGeom prst="trapezoid">
          <a:avLst>
            <a:gd name="adj" fmla="val 66532"/>
          </a:avLst>
        </a:prstGeom>
        <a:solidFill>
          <a:schemeClr val="accent2">
            <a:lumMod val="20000"/>
            <a:lumOff val="8000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GB" sz="1800" kern="1200">
              <a:solidFill>
                <a:schemeClr val="tx1">
                  <a:lumMod val="65000"/>
                  <a:lumOff val="35000"/>
                </a:schemeClr>
              </a:solidFill>
              <a:latin typeface="Arial Nova Light" panose="020B0304020202020204" pitchFamily="34" charset="0"/>
            </a:rPr>
            <a:t>Detailed model including results and working.  Heavily caveated, not easily communicated.</a:t>
          </a:r>
        </a:p>
      </dsp:txBody>
      <dsp:txXfrm>
        <a:off x="988130" y="3165543"/>
        <a:ext cx="3670200" cy="10608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5BB02-0B89-4A9C-B705-16317C87E163}">
      <dsp:nvSpPr>
        <dsp:cNvPr id="0" name=""/>
        <dsp:cNvSpPr/>
      </dsp:nvSpPr>
      <dsp:spPr>
        <a:xfrm>
          <a:off x="3696" y="1025926"/>
          <a:ext cx="1417141" cy="47062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kern="1200">
              <a:latin typeface="Arial Nova Light" panose="020B0304020202020204" pitchFamily="34" charset="0"/>
            </a:rPr>
            <a:t>Documentation</a:t>
          </a:r>
        </a:p>
      </dsp:txBody>
      <dsp:txXfrm>
        <a:off x="3696" y="1025926"/>
        <a:ext cx="1417141" cy="470628"/>
      </dsp:txXfrm>
    </dsp:sp>
    <dsp:sp modelId="{08258428-ED01-460F-82FC-FF3D901566D8}">
      <dsp:nvSpPr>
        <dsp:cNvPr id="0" name=""/>
        <dsp:cNvSpPr/>
      </dsp:nvSpPr>
      <dsp:spPr>
        <a:xfrm>
          <a:off x="3696" y="1496555"/>
          <a:ext cx="1417141" cy="1828856"/>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None/>
          </a:pPr>
          <a:r>
            <a:rPr lang="en-GB" sz="1300" kern="1200" dirty="0">
              <a:latin typeface="Arial Nova Light" panose="020B0304020202020204" pitchFamily="34" charset="0"/>
            </a:rPr>
            <a:t>Good documentation minimises the risk of knowledge loss or misuse of the model</a:t>
          </a:r>
        </a:p>
      </dsp:txBody>
      <dsp:txXfrm>
        <a:off x="3696" y="1496555"/>
        <a:ext cx="1417141" cy="1828856"/>
      </dsp:txXfrm>
    </dsp:sp>
    <dsp:sp modelId="{5E3804E6-753A-48F4-AD4B-F742A497464F}">
      <dsp:nvSpPr>
        <dsp:cNvPr id="0" name=""/>
        <dsp:cNvSpPr/>
      </dsp:nvSpPr>
      <dsp:spPr>
        <a:xfrm>
          <a:off x="1619238" y="1025926"/>
          <a:ext cx="1417141" cy="47062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kern="1200">
              <a:latin typeface="Arial Nova Light" panose="020B0304020202020204" pitchFamily="34" charset="0"/>
            </a:rPr>
            <a:t>Structure &amp; Clarity</a:t>
          </a:r>
        </a:p>
      </dsp:txBody>
      <dsp:txXfrm>
        <a:off x="1619238" y="1025926"/>
        <a:ext cx="1417141" cy="470628"/>
      </dsp:txXfrm>
    </dsp:sp>
    <dsp:sp modelId="{88DCFF09-A940-4FCD-830D-6A05A087D40A}">
      <dsp:nvSpPr>
        <dsp:cNvPr id="0" name=""/>
        <dsp:cNvSpPr/>
      </dsp:nvSpPr>
      <dsp:spPr>
        <a:xfrm>
          <a:off x="1619238" y="1496555"/>
          <a:ext cx="1417141" cy="1828856"/>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a:latin typeface="Arial Nova Light" panose="020B0304020202020204" pitchFamily="34" charset="0"/>
            </a:rPr>
            <a:t>Models with a good structure and minimised complexity have shorter familiarisation times and errors are less likely to occur.</a:t>
          </a:r>
        </a:p>
      </dsp:txBody>
      <dsp:txXfrm>
        <a:off x="1619238" y="1496555"/>
        <a:ext cx="1417141" cy="1828856"/>
      </dsp:txXfrm>
    </dsp:sp>
    <dsp:sp modelId="{CA59E014-CA08-4BAF-92CD-E4E99B066DB0}">
      <dsp:nvSpPr>
        <dsp:cNvPr id="0" name=""/>
        <dsp:cNvSpPr/>
      </dsp:nvSpPr>
      <dsp:spPr>
        <a:xfrm>
          <a:off x="3234779" y="1025926"/>
          <a:ext cx="1417141" cy="47062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kern="1200">
              <a:latin typeface="Arial Nova Light" panose="020B0304020202020204" pitchFamily="34" charset="0"/>
            </a:rPr>
            <a:t>Verification</a:t>
          </a:r>
        </a:p>
      </dsp:txBody>
      <dsp:txXfrm>
        <a:off x="3234779" y="1025926"/>
        <a:ext cx="1417141" cy="470628"/>
      </dsp:txXfrm>
    </dsp:sp>
    <dsp:sp modelId="{09A46EFD-CF65-451E-BC30-7230DBFE7C69}">
      <dsp:nvSpPr>
        <dsp:cNvPr id="0" name=""/>
        <dsp:cNvSpPr/>
      </dsp:nvSpPr>
      <dsp:spPr>
        <a:xfrm>
          <a:off x="3234779" y="1496555"/>
          <a:ext cx="1417141" cy="1828856"/>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a:latin typeface="Arial Nova Light" panose="020B0304020202020204" pitchFamily="34" charset="0"/>
            </a:rPr>
            <a:t>Verifying a model gives confidence that there are no errors in its execution.</a:t>
          </a:r>
        </a:p>
      </dsp:txBody>
      <dsp:txXfrm>
        <a:off x="3234779" y="1496555"/>
        <a:ext cx="1417141" cy="1828856"/>
      </dsp:txXfrm>
    </dsp:sp>
    <dsp:sp modelId="{81EA2D5A-C217-4395-B87D-6AC6A01DF886}">
      <dsp:nvSpPr>
        <dsp:cNvPr id="0" name=""/>
        <dsp:cNvSpPr/>
      </dsp:nvSpPr>
      <dsp:spPr>
        <a:xfrm>
          <a:off x="4850320" y="1025926"/>
          <a:ext cx="1417141" cy="47062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kern="1200">
              <a:latin typeface="Arial Nova Light" panose="020B0304020202020204" pitchFamily="34" charset="0"/>
            </a:rPr>
            <a:t>Validation</a:t>
          </a:r>
        </a:p>
      </dsp:txBody>
      <dsp:txXfrm>
        <a:off x="4850320" y="1025926"/>
        <a:ext cx="1417141" cy="470628"/>
      </dsp:txXfrm>
    </dsp:sp>
    <dsp:sp modelId="{827835C6-3621-4F54-808E-E78C779258B4}">
      <dsp:nvSpPr>
        <dsp:cNvPr id="0" name=""/>
        <dsp:cNvSpPr/>
      </dsp:nvSpPr>
      <dsp:spPr>
        <a:xfrm>
          <a:off x="4850320" y="1496555"/>
          <a:ext cx="1417141" cy="1828856"/>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a:latin typeface="Arial Nova Light" panose="020B0304020202020204" pitchFamily="34" charset="0"/>
            </a:rPr>
            <a:t>Models are designed to answer questions. Validation measures how well they do that.</a:t>
          </a:r>
        </a:p>
      </dsp:txBody>
      <dsp:txXfrm>
        <a:off x="4850320" y="1496555"/>
        <a:ext cx="1417141" cy="1828856"/>
      </dsp:txXfrm>
    </dsp:sp>
    <dsp:sp modelId="{E94EDE00-643E-4075-9A19-A048C37CB241}">
      <dsp:nvSpPr>
        <dsp:cNvPr id="0" name=""/>
        <dsp:cNvSpPr/>
      </dsp:nvSpPr>
      <dsp:spPr>
        <a:xfrm>
          <a:off x="6465861" y="1025926"/>
          <a:ext cx="1417141" cy="47062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635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92456" tIns="52832" rIns="92456" bIns="52832" numCol="1" spcCol="1270" anchor="ctr" anchorCtr="0">
          <a:noAutofit/>
        </a:bodyPr>
        <a:lstStyle/>
        <a:p>
          <a:pPr marL="0" lvl="0" indent="0" algn="ctr" defTabSz="577850">
            <a:lnSpc>
              <a:spcPct val="90000"/>
            </a:lnSpc>
            <a:spcBef>
              <a:spcPct val="0"/>
            </a:spcBef>
            <a:spcAft>
              <a:spcPct val="35000"/>
            </a:spcAft>
            <a:buNone/>
          </a:pPr>
          <a:r>
            <a:rPr lang="en-GB" sz="1300" kern="1200">
              <a:latin typeface="Arial Nova Light" panose="020B0304020202020204" pitchFamily="34" charset="0"/>
            </a:rPr>
            <a:t>Data &amp; Assumptions</a:t>
          </a:r>
        </a:p>
      </dsp:txBody>
      <dsp:txXfrm>
        <a:off x="6465861" y="1025926"/>
        <a:ext cx="1417141" cy="470628"/>
      </dsp:txXfrm>
    </dsp:sp>
    <dsp:sp modelId="{AEBB5B5C-B2C7-4329-AFAB-368CEC3381DD}">
      <dsp:nvSpPr>
        <dsp:cNvPr id="0" name=""/>
        <dsp:cNvSpPr/>
      </dsp:nvSpPr>
      <dsp:spPr>
        <a:xfrm>
          <a:off x="6465861" y="1496555"/>
          <a:ext cx="1417141" cy="1828856"/>
        </a:xfrm>
        <a:prstGeom prst="rect">
          <a:avLst/>
        </a:prstGeom>
        <a:solidFill>
          <a:schemeClr val="dk2">
            <a:alpha val="90000"/>
            <a:tint val="40000"/>
            <a:hueOff val="0"/>
            <a:satOff val="0"/>
            <a:lumOff val="0"/>
            <a:alphaOff val="0"/>
          </a:schemeClr>
        </a:solidFill>
        <a:ln w="6350" cap="flat" cmpd="sng" algn="ctr">
          <a:solidFill>
            <a:schemeClr val="dk2">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90000"/>
            </a:lnSpc>
            <a:spcBef>
              <a:spcPct val="0"/>
            </a:spcBef>
            <a:spcAft>
              <a:spcPct val="15000"/>
            </a:spcAft>
            <a:buChar char="•"/>
          </a:pPr>
          <a:r>
            <a:rPr lang="en-GB" sz="1300" kern="1200">
              <a:latin typeface="Arial Nova Light" panose="020B0304020202020204" pitchFamily="34" charset="0"/>
            </a:rPr>
            <a:t>Understanding the quality of input data decreases the risk of relying on outputs where the quality is uncertain.</a:t>
          </a:r>
        </a:p>
      </dsp:txBody>
      <dsp:txXfrm>
        <a:off x="6465861" y="1496555"/>
        <a:ext cx="1417141" cy="18288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746FE8-54F4-4AF1-BF06-D5AFDB0003C0}">
      <dsp:nvSpPr>
        <dsp:cNvPr id="0" name=""/>
        <dsp:cNvSpPr/>
      </dsp:nvSpPr>
      <dsp:spPr>
        <a:xfrm>
          <a:off x="1580364" y="1809578"/>
          <a:ext cx="1095249" cy="1095249"/>
        </a:xfrm>
        <a:prstGeom prst="ellipse">
          <a:avLst/>
        </a:prstGeom>
        <a:solidFill>
          <a:schemeClr val="accent2"/>
        </a:solidFill>
        <a:ln w="19050" cap="flat" cmpd="sng" algn="ctr">
          <a:no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a:solidFill>
                <a:schemeClr val="bg1"/>
              </a:solidFill>
              <a:latin typeface="Arial Nova Light" panose="020B0304020202020204" pitchFamily="34" charset="0"/>
            </a:rPr>
            <a:t>QA Score</a:t>
          </a:r>
        </a:p>
      </dsp:txBody>
      <dsp:txXfrm>
        <a:off x="1740760" y="1969974"/>
        <a:ext cx="774457" cy="774457"/>
      </dsp:txXfrm>
    </dsp:sp>
    <dsp:sp modelId="{78D8E131-94D1-460C-A414-0B7B52FF33EB}">
      <dsp:nvSpPr>
        <dsp:cNvPr id="0" name=""/>
        <dsp:cNvSpPr/>
      </dsp:nvSpPr>
      <dsp:spPr>
        <a:xfrm rot="10800000">
          <a:off x="520569" y="2201130"/>
          <a:ext cx="1001506" cy="312146"/>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562804A7-C30D-470A-BAAB-28BCB8E6022E}">
      <dsp:nvSpPr>
        <dsp:cNvPr id="0" name=""/>
        <dsp:cNvSpPr/>
      </dsp:nvSpPr>
      <dsp:spPr>
        <a:xfrm>
          <a:off x="325" y="1941008"/>
          <a:ext cx="1040486" cy="832389"/>
        </a:xfrm>
        <a:prstGeom prst="roundRect">
          <a:avLst>
            <a:gd name="adj" fmla="val 10000"/>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Nova Light" panose="020B0304020202020204" pitchFamily="34" charset="0"/>
            </a:rPr>
            <a:t>Documentation</a:t>
          </a:r>
        </a:p>
      </dsp:txBody>
      <dsp:txXfrm>
        <a:off x="24705" y="1965388"/>
        <a:ext cx="991726" cy="783629"/>
      </dsp:txXfrm>
    </dsp:sp>
    <dsp:sp modelId="{D8B9F94D-CEBE-43E2-944F-F3426889F4B0}">
      <dsp:nvSpPr>
        <dsp:cNvPr id="0" name=""/>
        <dsp:cNvSpPr/>
      </dsp:nvSpPr>
      <dsp:spPr>
        <a:xfrm rot="13500000">
          <a:off x="844704" y="1418598"/>
          <a:ext cx="1001506" cy="312146"/>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76258AD4-1A4D-4A5C-AEA7-767D9848907C}">
      <dsp:nvSpPr>
        <dsp:cNvPr id="0" name=""/>
        <dsp:cNvSpPr/>
      </dsp:nvSpPr>
      <dsp:spPr>
        <a:xfrm>
          <a:off x="471128" y="804391"/>
          <a:ext cx="1040486" cy="832389"/>
        </a:xfrm>
        <a:prstGeom prst="roundRect">
          <a:avLst>
            <a:gd name="adj" fmla="val 10000"/>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Nova Light" panose="020B0304020202020204" pitchFamily="34" charset="0"/>
            </a:rPr>
            <a:t>Structure &amp; Clarity</a:t>
          </a:r>
        </a:p>
      </dsp:txBody>
      <dsp:txXfrm>
        <a:off x="495508" y="828771"/>
        <a:ext cx="991726" cy="783629"/>
      </dsp:txXfrm>
    </dsp:sp>
    <dsp:sp modelId="{7477AD94-8E32-4E22-82B1-B50A86FFBBD6}">
      <dsp:nvSpPr>
        <dsp:cNvPr id="0" name=""/>
        <dsp:cNvSpPr/>
      </dsp:nvSpPr>
      <dsp:spPr>
        <a:xfrm rot="16200000">
          <a:off x="1627235" y="1094463"/>
          <a:ext cx="1001506" cy="312146"/>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296B6165-7307-4325-9C6D-D71FCFF44F70}">
      <dsp:nvSpPr>
        <dsp:cNvPr id="0" name=""/>
        <dsp:cNvSpPr/>
      </dsp:nvSpPr>
      <dsp:spPr>
        <a:xfrm>
          <a:off x="1607745" y="333588"/>
          <a:ext cx="1040486" cy="832389"/>
        </a:xfrm>
        <a:prstGeom prst="roundRect">
          <a:avLst>
            <a:gd name="adj" fmla="val 10000"/>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Nova Light" panose="020B0304020202020204" pitchFamily="34" charset="0"/>
            </a:rPr>
            <a:t>Verification</a:t>
          </a:r>
        </a:p>
      </dsp:txBody>
      <dsp:txXfrm>
        <a:off x="1632125" y="357968"/>
        <a:ext cx="991726" cy="783629"/>
      </dsp:txXfrm>
    </dsp:sp>
    <dsp:sp modelId="{48A3A2FE-3E49-4E21-9DF2-DAD7AB8A941A}">
      <dsp:nvSpPr>
        <dsp:cNvPr id="0" name=""/>
        <dsp:cNvSpPr/>
      </dsp:nvSpPr>
      <dsp:spPr>
        <a:xfrm rot="18900000">
          <a:off x="2409767" y="1418598"/>
          <a:ext cx="1001506" cy="312146"/>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57C0FFEC-C74D-4FCB-9BB1-7E3E7CB5E7E4}">
      <dsp:nvSpPr>
        <dsp:cNvPr id="0" name=""/>
        <dsp:cNvSpPr/>
      </dsp:nvSpPr>
      <dsp:spPr>
        <a:xfrm>
          <a:off x="2744362" y="804391"/>
          <a:ext cx="1040486" cy="832389"/>
        </a:xfrm>
        <a:prstGeom prst="roundRect">
          <a:avLst>
            <a:gd name="adj" fmla="val 10000"/>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Nova Light" panose="020B0304020202020204" pitchFamily="34" charset="0"/>
            </a:rPr>
            <a:t>Validation</a:t>
          </a:r>
        </a:p>
      </dsp:txBody>
      <dsp:txXfrm>
        <a:off x="2768742" y="828771"/>
        <a:ext cx="991726" cy="783629"/>
      </dsp:txXfrm>
    </dsp:sp>
    <dsp:sp modelId="{BA0A034B-7CDB-421B-94A7-357522E76185}">
      <dsp:nvSpPr>
        <dsp:cNvPr id="0" name=""/>
        <dsp:cNvSpPr/>
      </dsp:nvSpPr>
      <dsp:spPr>
        <a:xfrm>
          <a:off x="2733902" y="2201130"/>
          <a:ext cx="1001506" cy="312146"/>
        </a:xfrm>
        <a:prstGeom prst="lef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4A62417A-70B4-45A4-ADFF-ADF835570208}">
      <dsp:nvSpPr>
        <dsp:cNvPr id="0" name=""/>
        <dsp:cNvSpPr/>
      </dsp:nvSpPr>
      <dsp:spPr>
        <a:xfrm>
          <a:off x="3215165" y="1941008"/>
          <a:ext cx="1040486" cy="832389"/>
        </a:xfrm>
        <a:prstGeom prst="roundRect">
          <a:avLst>
            <a:gd name="adj" fmla="val 10000"/>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GB" sz="1100" kern="1200">
              <a:latin typeface="Arial Nova Light" panose="020B0304020202020204" pitchFamily="34" charset="0"/>
            </a:rPr>
            <a:t>Data &amp; Assumptions</a:t>
          </a:r>
        </a:p>
      </dsp:txBody>
      <dsp:txXfrm>
        <a:off x="3239545" y="1965388"/>
        <a:ext cx="991726" cy="783629"/>
      </dsp:txXfrm>
    </dsp:sp>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E49FD12-20B5-4D68-8EB5-C97DC4EA6980}"/>
              </a:ext>
            </a:extLst>
          </p:cNvPr>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821C810-0371-40AE-AC4A-85F3B24ABE2B}"/>
              </a:ext>
            </a:extLst>
          </p:cNvPr>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11074EAF-949B-4142-9ABE-70CAD2E64D1B}" type="datetimeFigureOut">
              <a:rPr lang="en-GB" smtClean="0"/>
              <a:t>21/03/2019</a:t>
            </a:fld>
            <a:endParaRPr lang="en-GB"/>
          </a:p>
        </p:txBody>
      </p:sp>
      <p:sp>
        <p:nvSpPr>
          <p:cNvPr id="4" name="Footer Placeholder 3">
            <a:extLst>
              <a:ext uri="{FF2B5EF4-FFF2-40B4-BE49-F238E27FC236}">
                <a16:creationId xmlns:a16="http://schemas.microsoft.com/office/drawing/2014/main" id="{1E21F7FD-59E6-4914-A5E4-8C2F50170F17}"/>
              </a:ext>
            </a:extLst>
          </p:cNvPr>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DBBEC58-FE07-47D9-9CBC-D981CE871E32}"/>
              </a:ext>
            </a:extLst>
          </p:cNvPr>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D2ED53B3-BDC5-4559-A65D-9E3D56081FE6}" type="slidenum">
              <a:rPr lang="en-GB" smtClean="0"/>
              <a:t>‹#›</a:t>
            </a:fld>
            <a:endParaRPr lang="en-GB"/>
          </a:p>
        </p:txBody>
      </p:sp>
    </p:spTree>
    <p:extLst>
      <p:ext uri="{BB962C8B-B14F-4D97-AF65-F5344CB8AC3E}">
        <p14:creationId xmlns:p14="http://schemas.microsoft.com/office/powerpoint/2010/main" val="4150403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6" y="1"/>
            <a:ext cx="2889938" cy="498055"/>
          </a:xfrm>
          <a:prstGeom prst="rect">
            <a:avLst/>
          </a:prstGeom>
        </p:spPr>
        <p:txBody>
          <a:bodyPr vert="horz" lIns="91440" tIns="45720" rIns="91440" bIns="45720" rtlCol="0"/>
          <a:lstStyle>
            <a:lvl1pPr algn="r">
              <a:defRPr sz="1200"/>
            </a:lvl1pPr>
          </a:lstStyle>
          <a:p>
            <a:fld id="{A97C5ADE-BAE1-43FB-A73D-7C15B8B3C095}" type="datetimeFigureOut">
              <a:rPr lang="en-GB" smtClean="0"/>
              <a:t>21/03/2019</a:t>
            </a:fld>
            <a:endParaRPr lang="en-GB"/>
          </a:p>
        </p:txBody>
      </p:sp>
      <p:sp>
        <p:nvSpPr>
          <p:cNvPr id="4" name="Slide Image Placeholder 3"/>
          <p:cNvSpPr>
            <a:spLocks noGrp="1" noRot="1" noChangeAspect="1"/>
          </p:cNvSpPr>
          <p:nvPr>
            <p:ph type="sldImg" idx="2"/>
          </p:nvPr>
        </p:nvSpPr>
        <p:spPr>
          <a:xfrm>
            <a:off x="1101725" y="1239838"/>
            <a:ext cx="4465638" cy="335121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10" y="4777195"/>
            <a:ext cx="5335270" cy="390861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6"/>
            <a:ext cx="2889938" cy="49805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6" y="9428586"/>
            <a:ext cx="2889938" cy="498053"/>
          </a:xfrm>
          <a:prstGeom prst="rect">
            <a:avLst/>
          </a:prstGeom>
        </p:spPr>
        <p:txBody>
          <a:bodyPr vert="horz" lIns="91440" tIns="45720" rIns="91440" bIns="45720" rtlCol="0" anchor="b"/>
          <a:lstStyle>
            <a:lvl1pPr algn="r">
              <a:defRPr sz="1200"/>
            </a:lvl1pPr>
          </a:lstStyle>
          <a:p>
            <a:fld id="{3FF86025-9CE9-4E88-A0BC-427D21235751}" type="slidenum">
              <a:rPr lang="en-GB" smtClean="0"/>
              <a:t>‹#›</a:t>
            </a:fld>
            <a:endParaRPr lang="en-GB"/>
          </a:p>
        </p:txBody>
      </p:sp>
    </p:spTree>
    <p:extLst>
      <p:ext uri="{BB962C8B-B14F-4D97-AF65-F5344CB8AC3E}">
        <p14:creationId xmlns:p14="http://schemas.microsoft.com/office/powerpoint/2010/main" val="4279641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0" dirty="0"/>
          </a:p>
        </p:txBody>
      </p:sp>
      <p:sp>
        <p:nvSpPr>
          <p:cNvPr id="4" name="Slide Number Placeholder 3"/>
          <p:cNvSpPr>
            <a:spLocks noGrp="1"/>
          </p:cNvSpPr>
          <p:nvPr>
            <p:ph type="sldNum" sz="quarter" idx="5"/>
          </p:nvPr>
        </p:nvSpPr>
        <p:spPr/>
        <p:txBody>
          <a:bodyPr/>
          <a:lstStyle/>
          <a:p>
            <a:fld id="{3FF86025-9CE9-4E88-A0BC-427D21235751}" type="slidenum">
              <a:rPr lang="en-GB" smtClean="0"/>
              <a:t>1</a:t>
            </a:fld>
            <a:endParaRPr lang="en-GB"/>
          </a:p>
        </p:txBody>
      </p:sp>
    </p:spTree>
    <p:extLst>
      <p:ext uri="{BB962C8B-B14F-4D97-AF65-F5344CB8AC3E}">
        <p14:creationId xmlns:p14="http://schemas.microsoft.com/office/powerpoint/2010/main" val="3839560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we can also discuss knowledge management</a:t>
            </a:r>
            <a:r>
              <a:rPr lang="en-GB" baseline="0" dirty="0"/>
              <a:t> e.g. at the beginning – making sure other suitable don’t already exist, or where we should be checking for consistency/drawing comparisons. At the end, making sure that knowledge gained is captured and will be used appropriately in the future.</a:t>
            </a:r>
          </a:p>
          <a:p>
            <a:endParaRPr lang="en-GB" baseline="0" dirty="0"/>
          </a:p>
          <a:p>
            <a:r>
              <a:rPr lang="en-GB" baseline="0" dirty="0"/>
              <a:t>Briefly talk about policy / modelling life cycle? Critical elements for QA are: choosing technique, checking it’s coded correctly, do outputs make sense etc.</a:t>
            </a:r>
          </a:p>
          <a:p>
            <a:endParaRPr lang="en-GB" baseline="0" dirty="0"/>
          </a:p>
          <a:p>
            <a:r>
              <a:rPr lang="en-GB" u="sng" baseline="0" dirty="0"/>
              <a:t>Joining project mid-way through</a:t>
            </a:r>
          </a:p>
          <a:p>
            <a:r>
              <a:rPr lang="en-GB" u="none" baseline="0" dirty="0"/>
              <a:t> - this supports the need for effective succession planning and knowledge transfer.</a:t>
            </a:r>
          </a:p>
          <a:p>
            <a:r>
              <a:rPr lang="en-GB" u="none" baseline="0" dirty="0"/>
              <a:t> - SROs might want to review progress so far and assumptions used to date, and may need reassurance on the goals.</a:t>
            </a:r>
            <a:endParaRPr lang="en-GB" u="none" dirty="0"/>
          </a:p>
        </p:txBody>
      </p:sp>
      <p:sp>
        <p:nvSpPr>
          <p:cNvPr id="4" name="Slide Number Placeholder 3"/>
          <p:cNvSpPr>
            <a:spLocks noGrp="1"/>
          </p:cNvSpPr>
          <p:nvPr>
            <p:ph type="sldNum" sz="quarter" idx="10"/>
          </p:nvPr>
        </p:nvSpPr>
        <p:spPr/>
        <p:txBody>
          <a:bodyPr/>
          <a:lstStyle/>
          <a:p>
            <a:fld id="{BF1A7007-A200-4625-857B-C1B607EDAC37}" type="slidenum">
              <a:rPr lang="en-US" smtClean="0"/>
              <a:pPr/>
              <a:t>20</a:t>
            </a:fld>
            <a:endParaRPr lang="en-US"/>
          </a:p>
        </p:txBody>
      </p:sp>
    </p:spTree>
    <p:extLst>
      <p:ext uri="{BB962C8B-B14F-4D97-AF65-F5344CB8AC3E}">
        <p14:creationId xmlns:p14="http://schemas.microsoft.com/office/powerpoint/2010/main" val="841548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we can also discuss knowledge management</a:t>
            </a:r>
            <a:r>
              <a:rPr lang="en-GB" baseline="0" dirty="0"/>
              <a:t> e.g. at the beginning – making sure other suitable don’t already exist, or where we should be checking for consistency/drawing comparisons. At the end, making sure that knowledge gained is captured and will be used appropriately in the future.</a:t>
            </a:r>
          </a:p>
          <a:p>
            <a:endParaRPr lang="en-GB" baseline="0" dirty="0"/>
          </a:p>
          <a:p>
            <a:r>
              <a:rPr lang="en-GB" baseline="0" dirty="0"/>
              <a:t>Briefly talk about policy / modelling life cycle? Critical elements for QA are: choosing technique, checking it’s coded correctly, do outputs make sense etc.</a:t>
            </a:r>
          </a:p>
          <a:p>
            <a:endParaRPr lang="en-GB" baseline="0" dirty="0"/>
          </a:p>
          <a:p>
            <a:r>
              <a:rPr lang="en-GB" u="sng" baseline="0" dirty="0"/>
              <a:t>Joining project mid-way through</a:t>
            </a:r>
          </a:p>
          <a:p>
            <a:r>
              <a:rPr lang="en-GB" u="none" baseline="0" dirty="0"/>
              <a:t> - this supports the need for effective succession planning and knowledge transfer.</a:t>
            </a:r>
          </a:p>
          <a:p>
            <a:r>
              <a:rPr lang="en-GB" u="none" baseline="0" dirty="0"/>
              <a:t> - SROs might want to review progress so far and assumptions used to date, and may need reassurance on the goals.</a:t>
            </a:r>
            <a:endParaRPr lang="en-GB" u="none" dirty="0"/>
          </a:p>
        </p:txBody>
      </p:sp>
      <p:sp>
        <p:nvSpPr>
          <p:cNvPr id="4" name="Slide Number Placeholder 3"/>
          <p:cNvSpPr>
            <a:spLocks noGrp="1"/>
          </p:cNvSpPr>
          <p:nvPr>
            <p:ph type="sldNum" sz="quarter" idx="10"/>
          </p:nvPr>
        </p:nvSpPr>
        <p:spPr/>
        <p:txBody>
          <a:bodyPr/>
          <a:lstStyle/>
          <a:p>
            <a:fld id="{BF1A7007-A200-4625-857B-C1B607EDAC37}" type="slidenum">
              <a:rPr lang="en-US" smtClean="0"/>
              <a:pPr/>
              <a:t>21</a:t>
            </a:fld>
            <a:endParaRPr lang="en-US"/>
          </a:p>
        </p:txBody>
      </p:sp>
    </p:spTree>
    <p:extLst>
      <p:ext uri="{BB962C8B-B14F-4D97-AF65-F5344CB8AC3E}">
        <p14:creationId xmlns:p14="http://schemas.microsoft.com/office/powerpoint/2010/main" val="26994380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35E972-C764-470A-A18E-00316068493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9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59635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35E972-C764-470A-A18E-00316068493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9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70845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Size of Risk Bond to be paid by the bidder </a:t>
            </a:r>
          </a:p>
          <a:p>
            <a:endParaRPr lang="en-GB" dirty="0"/>
          </a:p>
          <a:p>
            <a:r>
              <a:rPr lang="en-GB" dirty="0"/>
              <a:t>“One of the flaws was that  the economic assumptions were only checked at a late stage , when the transport department calculated the size of the risk bond to be paid by the</a:t>
            </a:r>
            <a:r>
              <a:rPr lang="en-GB" baseline="0" dirty="0"/>
              <a:t> bidder.-  £200m vs £600m   John </a:t>
            </a:r>
            <a:r>
              <a:rPr lang="en-GB" baseline="0" dirty="0" err="1"/>
              <a:t>Stokdyk</a:t>
            </a:r>
            <a:r>
              <a:rPr lang="en-GB" baseline="0" dirty="0"/>
              <a:t> 10 Oct 2012 AccountingWeb.co.uk</a:t>
            </a:r>
          </a:p>
          <a:p>
            <a:endParaRPr lang="en-GB" baseline="0" dirty="0"/>
          </a:p>
          <a:p>
            <a:r>
              <a:rPr lang="en-GB" baseline="0" dirty="0"/>
              <a:t>Cost 40M£ refund to bidders. </a:t>
            </a:r>
          </a:p>
          <a:p>
            <a:r>
              <a:rPr lang="en-GB" baseline="0" dirty="0"/>
              <a:t>Criticisms of forecasting and risk models</a:t>
            </a:r>
          </a:p>
          <a:p>
            <a:r>
              <a:rPr lang="en-GB" baseline="0" dirty="0"/>
              <a:t>Mistakes were made in the way in which inflation and passenger numbers were taken into account and how much money bidders were then asked to guarantee as a result.</a:t>
            </a:r>
          </a:p>
          <a:p>
            <a:endParaRPr lang="en-GB" baseline="0" dirty="0"/>
          </a:p>
          <a:p>
            <a:r>
              <a:rPr lang="en-GB" baseline="0" dirty="0"/>
              <a:t>At the hear of the bid process were spreadsheet projections of ticket sales, passenger numbers and investment plans from each bidder.</a:t>
            </a:r>
            <a:endParaRPr lang="en-GB" dirty="0"/>
          </a:p>
        </p:txBody>
      </p:sp>
      <p:sp>
        <p:nvSpPr>
          <p:cNvPr id="4" name="Slide Number Placeholder 3"/>
          <p:cNvSpPr>
            <a:spLocks noGrp="1"/>
          </p:cNvSpPr>
          <p:nvPr>
            <p:ph type="sldNum" sz="quarter" idx="10"/>
          </p:nvPr>
        </p:nvSpPr>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35E972-C764-470A-A18E-00316068493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9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7084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EA35E972-C764-470A-A18E-00316068493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9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21826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1239838"/>
            <a:ext cx="4465638" cy="3351212"/>
          </a:xfrm>
        </p:spPr>
      </p:sp>
      <p:sp>
        <p:nvSpPr>
          <p:cNvPr id="3" name="Notes Placeholder 2"/>
          <p:cNvSpPr>
            <a:spLocks noGrp="1"/>
          </p:cNvSpPr>
          <p:nvPr>
            <p:ph type="body" idx="1"/>
          </p:nvPr>
        </p:nvSpPr>
        <p:spPr/>
        <p:txBody>
          <a:bodyPr/>
          <a:lstStyle/>
          <a:p>
            <a:r>
              <a:rPr lang="en-GB" u="none"/>
              <a:t>Quote by Prof. Patrick Rivett</a:t>
            </a:r>
          </a:p>
        </p:txBody>
      </p:sp>
      <p:sp>
        <p:nvSpPr>
          <p:cNvPr id="4" name="Slide Number Placeholder 3"/>
          <p:cNvSpPr>
            <a:spLocks noGrp="1"/>
          </p:cNvSpPr>
          <p:nvPr>
            <p:ph type="sldNum" sz="quarter" idx="10"/>
          </p:nvPr>
        </p:nvSpPr>
        <p:spPr/>
        <p:txBody>
          <a:bodyPr/>
          <a:lstStyle/>
          <a:p>
            <a:pPr marL="0" marR="0" lvl="0" indent="0" algn="r" defTabSz="914290" rtl="0" eaLnBrk="1" fontAlgn="auto" latinLnBrk="0" hangingPunct="1">
              <a:lnSpc>
                <a:spcPct val="100000"/>
              </a:lnSpc>
              <a:spcBef>
                <a:spcPts val="0"/>
              </a:spcBef>
              <a:spcAft>
                <a:spcPts val="0"/>
              </a:spcAft>
              <a:buClrTx/>
              <a:buSzTx/>
              <a:buFontTx/>
              <a:buNone/>
              <a:tabLst/>
              <a:defRPr/>
            </a:pPr>
            <a:fld id="{BF1A7007-A200-4625-857B-C1B607EDAC3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29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27346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F86025-9CE9-4E88-A0BC-427D21235751}" type="slidenum">
              <a:rPr lang="en-GB" smtClean="0"/>
              <a:t>9</a:t>
            </a:fld>
            <a:endParaRPr lang="en-GB"/>
          </a:p>
        </p:txBody>
      </p:sp>
    </p:spTree>
    <p:extLst>
      <p:ext uri="{BB962C8B-B14F-4D97-AF65-F5344CB8AC3E}">
        <p14:creationId xmlns:p14="http://schemas.microsoft.com/office/powerpoint/2010/main" val="1689612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Adapted from Paul Harrison’s diagram “OR Method: The Scientific Method”</a:t>
            </a:r>
          </a:p>
        </p:txBody>
      </p:sp>
      <p:sp>
        <p:nvSpPr>
          <p:cNvPr id="4" name="Slide Number Placeholder 3"/>
          <p:cNvSpPr>
            <a:spLocks noGrp="1"/>
          </p:cNvSpPr>
          <p:nvPr>
            <p:ph type="sldNum" sz="quarter" idx="5"/>
          </p:nvPr>
        </p:nvSpPr>
        <p:spPr/>
        <p:txBody>
          <a:bodyPr/>
          <a:lstStyle/>
          <a:p>
            <a:fld id="{3FF86025-9CE9-4E88-A0BC-427D21235751}" type="slidenum">
              <a:rPr lang="en-GB" smtClean="0"/>
              <a:t>11</a:t>
            </a:fld>
            <a:endParaRPr lang="en-GB"/>
          </a:p>
        </p:txBody>
      </p:sp>
    </p:spTree>
    <p:extLst>
      <p:ext uri="{BB962C8B-B14F-4D97-AF65-F5344CB8AC3E}">
        <p14:creationId xmlns:p14="http://schemas.microsoft.com/office/powerpoint/2010/main" val="3579378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FF86025-9CE9-4E88-A0BC-427D21235751}" type="slidenum">
              <a:rPr lang="en-GB" smtClean="0"/>
              <a:t>14</a:t>
            </a:fld>
            <a:endParaRPr lang="en-GB"/>
          </a:p>
        </p:txBody>
      </p:sp>
    </p:spTree>
    <p:extLst>
      <p:ext uri="{BB962C8B-B14F-4D97-AF65-F5344CB8AC3E}">
        <p14:creationId xmlns:p14="http://schemas.microsoft.com/office/powerpoint/2010/main" val="2084875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pitchFamily="34" charset="0"/>
              <a:buChar char="•"/>
            </a:pPr>
            <a:r>
              <a:rPr lang="en-GB" dirty="0"/>
              <a:t>Role of SRO is different in different projects</a:t>
            </a:r>
          </a:p>
          <a:p>
            <a:pPr marL="342900" indent="-342900">
              <a:buFont typeface="Arial" pitchFamily="34" charset="0"/>
              <a:buChar char="•"/>
            </a:pPr>
            <a:r>
              <a:rPr lang="en-GB" dirty="0"/>
              <a:t>SRO is not usually an analyst. Often have lead (or only) analyst but SRO still has responsibilities to:</a:t>
            </a:r>
          </a:p>
          <a:p>
            <a:pPr marL="558900" lvl="2" indent="-342900"/>
            <a:r>
              <a:rPr lang="en-GB" dirty="0"/>
              <a:t>	Make sure modelling appropriate</a:t>
            </a:r>
          </a:p>
          <a:p>
            <a:pPr marL="558900" lvl="2" indent="-342900"/>
            <a:r>
              <a:rPr lang="en-GB" dirty="0"/>
              <a:t>	QA is done properly</a:t>
            </a:r>
          </a:p>
          <a:p>
            <a:pPr marL="558900" lvl="2" indent="-342900"/>
            <a:r>
              <a:rPr lang="en-GB" dirty="0"/>
              <a:t>	Limitations / assumptions understood and modelling </a:t>
            </a:r>
            <a:r>
              <a:rPr lang="en-GB" u="sng" dirty="0"/>
              <a:t>used</a:t>
            </a:r>
            <a:r>
              <a:rPr lang="en-GB" dirty="0"/>
              <a:t> correctly</a:t>
            </a:r>
          </a:p>
          <a:p>
            <a:pPr marL="558900" lvl="2" indent="-342900"/>
            <a:endParaRPr lang="en-GB" dirty="0"/>
          </a:p>
          <a:p>
            <a:pPr marL="342900" indent="-342900">
              <a:buFont typeface="Arial" pitchFamily="34" charset="0"/>
              <a:buChar char="•"/>
            </a:pPr>
            <a:endParaRPr lang="en-GB" dirty="0"/>
          </a:p>
          <a:p>
            <a:endParaRPr lang="en-GB" dirty="0"/>
          </a:p>
        </p:txBody>
      </p:sp>
      <p:sp>
        <p:nvSpPr>
          <p:cNvPr id="4" name="Slide Number Placeholder 3"/>
          <p:cNvSpPr>
            <a:spLocks noGrp="1"/>
          </p:cNvSpPr>
          <p:nvPr>
            <p:ph type="sldNum" sz="quarter" idx="10"/>
          </p:nvPr>
        </p:nvSpPr>
        <p:spPr/>
        <p:txBody>
          <a:bodyPr/>
          <a:lstStyle/>
          <a:p>
            <a:fld id="{BF1A7007-A200-4625-857B-C1B607EDAC37}" type="slidenum">
              <a:rPr lang="en-US" smtClean="0"/>
              <a:pPr/>
              <a:t>16</a:t>
            </a:fld>
            <a:endParaRPr lang="en-US"/>
          </a:p>
        </p:txBody>
      </p:sp>
    </p:spTree>
    <p:extLst>
      <p:ext uri="{BB962C8B-B14F-4D97-AF65-F5344CB8AC3E}">
        <p14:creationId xmlns:p14="http://schemas.microsoft.com/office/powerpoint/2010/main" val="1485020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Delivery? Ask questions  - do you recognise this caricature? Does it resonate with you? How do you deal with it?</a:t>
            </a:r>
          </a:p>
          <a:p>
            <a:endParaRPr lang="en-GB" baseline="0" dirty="0"/>
          </a:p>
          <a:p>
            <a:r>
              <a:rPr lang="en-GB" baseline="0" dirty="0"/>
              <a:t>A simplified version along the following lines:</a:t>
            </a:r>
          </a:p>
          <a:p>
            <a:endParaRPr lang="en-GB" baseline="0" dirty="0"/>
          </a:p>
        </p:txBody>
      </p:sp>
      <p:sp>
        <p:nvSpPr>
          <p:cNvPr id="4" name="Slide Number Placeholder 3"/>
          <p:cNvSpPr>
            <a:spLocks noGrp="1"/>
          </p:cNvSpPr>
          <p:nvPr>
            <p:ph type="sldNum" sz="quarter" idx="10"/>
          </p:nvPr>
        </p:nvSpPr>
        <p:spPr/>
        <p:txBody>
          <a:bodyPr/>
          <a:lstStyle/>
          <a:p>
            <a:fld id="{BF1A7007-A200-4625-857B-C1B607EDAC37}" type="slidenum">
              <a:rPr lang="en-US" smtClean="0"/>
              <a:pPr/>
              <a:t>17</a:t>
            </a:fld>
            <a:endParaRPr lang="en-US"/>
          </a:p>
        </p:txBody>
      </p:sp>
    </p:spTree>
    <p:extLst>
      <p:ext uri="{BB962C8B-B14F-4D97-AF65-F5344CB8AC3E}">
        <p14:creationId xmlns:p14="http://schemas.microsoft.com/office/powerpoint/2010/main" val="3075055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Delivery? Ask questions  - do you recognise this caricature? Does it resonate with you? How do you deal with it?</a:t>
            </a:r>
          </a:p>
          <a:p>
            <a:endParaRPr lang="en-GB" baseline="0" dirty="0"/>
          </a:p>
          <a:p>
            <a:r>
              <a:rPr lang="en-GB" baseline="0" dirty="0"/>
              <a:t>A simplified version along the following lines:</a:t>
            </a:r>
          </a:p>
          <a:p>
            <a:endParaRPr lang="en-GB" baseline="0" dirty="0"/>
          </a:p>
        </p:txBody>
      </p:sp>
      <p:sp>
        <p:nvSpPr>
          <p:cNvPr id="4" name="Slide Number Placeholder 3"/>
          <p:cNvSpPr>
            <a:spLocks noGrp="1"/>
          </p:cNvSpPr>
          <p:nvPr>
            <p:ph type="sldNum" sz="quarter" idx="10"/>
          </p:nvPr>
        </p:nvSpPr>
        <p:spPr/>
        <p:txBody>
          <a:bodyPr/>
          <a:lstStyle/>
          <a:p>
            <a:fld id="{BF1A7007-A200-4625-857B-C1B607EDAC37}" type="slidenum">
              <a:rPr lang="en-US" smtClean="0"/>
              <a:pPr/>
              <a:t>18</a:t>
            </a:fld>
            <a:endParaRPr lang="en-US"/>
          </a:p>
        </p:txBody>
      </p:sp>
    </p:spTree>
    <p:extLst>
      <p:ext uri="{BB962C8B-B14F-4D97-AF65-F5344CB8AC3E}">
        <p14:creationId xmlns:p14="http://schemas.microsoft.com/office/powerpoint/2010/main" val="3075055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we can also discuss knowledge management</a:t>
            </a:r>
            <a:r>
              <a:rPr lang="en-GB" baseline="0" dirty="0"/>
              <a:t> e.g. at the beginning – making sure other suitable don’t already exist, or where we should be checking for consistency/drawing comparisons. At the end, making sure that knowledge gained is captured and will be used appropriately in the future.</a:t>
            </a:r>
          </a:p>
          <a:p>
            <a:endParaRPr lang="en-GB" baseline="0" dirty="0"/>
          </a:p>
          <a:p>
            <a:r>
              <a:rPr lang="en-GB" baseline="0" dirty="0"/>
              <a:t>Briefly talk about policy / modelling life cycle? Critical elements for QA are: choosing technique, checking it’s coded correctly, do outputs make sense etc.</a:t>
            </a:r>
          </a:p>
          <a:p>
            <a:endParaRPr lang="en-GB" baseline="0" dirty="0"/>
          </a:p>
          <a:p>
            <a:r>
              <a:rPr lang="en-GB" u="sng" baseline="0" dirty="0"/>
              <a:t>Joining project mid-way through</a:t>
            </a:r>
          </a:p>
          <a:p>
            <a:r>
              <a:rPr lang="en-GB" u="none" baseline="0" dirty="0"/>
              <a:t> - this supports the need for effective succession planning and knowledge transfer.</a:t>
            </a:r>
          </a:p>
          <a:p>
            <a:r>
              <a:rPr lang="en-GB" u="none" baseline="0" dirty="0"/>
              <a:t> - SROs might want to review progress so far and assumptions used to date, and may need reassurance on the goals.</a:t>
            </a:r>
            <a:endParaRPr lang="en-GB" u="none" dirty="0"/>
          </a:p>
        </p:txBody>
      </p:sp>
      <p:sp>
        <p:nvSpPr>
          <p:cNvPr id="4" name="Slide Number Placeholder 3"/>
          <p:cNvSpPr>
            <a:spLocks noGrp="1"/>
          </p:cNvSpPr>
          <p:nvPr>
            <p:ph type="sldNum" sz="quarter" idx="10"/>
          </p:nvPr>
        </p:nvSpPr>
        <p:spPr/>
        <p:txBody>
          <a:bodyPr/>
          <a:lstStyle/>
          <a:p>
            <a:fld id="{BF1A7007-A200-4625-857B-C1B607EDAC37}" type="slidenum">
              <a:rPr lang="en-US" smtClean="0"/>
              <a:pPr/>
              <a:t>19</a:t>
            </a:fld>
            <a:endParaRPr lang="en-US"/>
          </a:p>
        </p:txBody>
      </p:sp>
    </p:spTree>
    <p:extLst>
      <p:ext uri="{BB962C8B-B14F-4D97-AF65-F5344CB8AC3E}">
        <p14:creationId xmlns:p14="http://schemas.microsoft.com/office/powerpoint/2010/main" val="2382618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D6069-2507-46DE-82E9-0421BC785251}" type="slidenum">
              <a:rPr lang="en-GB" smtClean="0"/>
              <a:t>‹#›</a:t>
            </a:fld>
            <a:endParaRPr lang="en-GB"/>
          </a:p>
        </p:txBody>
      </p:sp>
    </p:spTree>
    <p:extLst>
      <p:ext uri="{BB962C8B-B14F-4D97-AF65-F5344CB8AC3E}">
        <p14:creationId xmlns:p14="http://schemas.microsoft.com/office/powerpoint/2010/main" val="2773881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D6069-2507-46DE-82E9-0421BC785251}" type="slidenum">
              <a:rPr lang="en-GB" smtClean="0"/>
              <a:t>‹#›</a:t>
            </a:fld>
            <a:endParaRPr lang="en-GB"/>
          </a:p>
        </p:txBody>
      </p:sp>
    </p:spTree>
    <p:extLst>
      <p:ext uri="{BB962C8B-B14F-4D97-AF65-F5344CB8AC3E}">
        <p14:creationId xmlns:p14="http://schemas.microsoft.com/office/powerpoint/2010/main" val="1001831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D6069-2507-46DE-82E9-0421BC785251}" type="slidenum">
              <a:rPr lang="en-GB" smtClean="0"/>
              <a:t>‹#›</a:t>
            </a:fld>
            <a:endParaRPr lang="en-GB"/>
          </a:p>
        </p:txBody>
      </p:sp>
    </p:spTree>
    <p:extLst>
      <p:ext uri="{BB962C8B-B14F-4D97-AF65-F5344CB8AC3E}">
        <p14:creationId xmlns:p14="http://schemas.microsoft.com/office/powerpoint/2010/main" val="113332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D6069-2507-46DE-82E9-0421BC785251}" type="slidenum">
              <a:rPr lang="en-GB" smtClean="0"/>
              <a:t>‹#›</a:t>
            </a:fld>
            <a:endParaRPr lang="en-GB"/>
          </a:p>
        </p:txBody>
      </p:sp>
    </p:spTree>
    <p:extLst>
      <p:ext uri="{BB962C8B-B14F-4D97-AF65-F5344CB8AC3E}">
        <p14:creationId xmlns:p14="http://schemas.microsoft.com/office/powerpoint/2010/main" val="3753738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0D6069-2507-46DE-82E9-0421BC785251}" type="slidenum">
              <a:rPr lang="en-GB" smtClean="0"/>
              <a:t>‹#›</a:t>
            </a:fld>
            <a:endParaRPr lang="en-GB"/>
          </a:p>
        </p:txBody>
      </p:sp>
    </p:spTree>
    <p:extLst>
      <p:ext uri="{BB962C8B-B14F-4D97-AF65-F5344CB8AC3E}">
        <p14:creationId xmlns:p14="http://schemas.microsoft.com/office/powerpoint/2010/main" val="2009490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0D6069-2507-46DE-82E9-0421BC785251}" type="slidenum">
              <a:rPr lang="en-GB" smtClean="0"/>
              <a:t>‹#›</a:t>
            </a:fld>
            <a:endParaRPr lang="en-GB"/>
          </a:p>
        </p:txBody>
      </p:sp>
    </p:spTree>
    <p:extLst>
      <p:ext uri="{BB962C8B-B14F-4D97-AF65-F5344CB8AC3E}">
        <p14:creationId xmlns:p14="http://schemas.microsoft.com/office/powerpoint/2010/main" val="4230172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0D6069-2507-46DE-82E9-0421BC785251}" type="slidenum">
              <a:rPr lang="en-GB" smtClean="0"/>
              <a:t>‹#›</a:t>
            </a:fld>
            <a:endParaRPr lang="en-GB"/>
          </a:p>
        </p:txBody>
      </p:sp>
    </p:spTree>
    <p:extLst>
      <p:ext uri="{BB962C8B-B14F-4D97-AF65-F5344CB8AC3E}">
        <p14:creationId xmlns:p14="http://schemas.microsoft.com/office/powerpoint/2010/main" val="1905913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0D6069-2507-46DE-82E9-0421BC785251}" type="slidenum">
              <a:rPr lang="en-GB" smtClean="0"/>
              <a:t>‹#›</a:t>
            </a:fld>
            <a:endParaRPr lang="en-GB"/>
          </a:p>
        </p:txBody>
      </p:sp>
    </p:spTree>
    <p:extLst>
      <p:ext uri="{BB962C8B-B14F-4D97-AF65-F5344CB8AC3E}">
        <p14:creationId xmlns:p14="http://schemas.microsoft.com/office/powerpoint/2010/main" val="4195813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0D6069-2507-46DE-82E9-0421BC785251}" type="slidenum">
              <a:rPr lang="en-GB" smtClean="0"/>
              <a:t>‹#›</a:t>
            </a:fld>
            <a:endParaRPr lang="en-GB"/>
          </a:p>
        </p:txBody>
      </p:sp>
    </p:spTree>
    <p:extLst>
      <p:ext uri="{BB962C8B-B14F-4D97-AF65-F5344CB8AC3E}">
        <p14:creationId xmlns:p14="http://schemas.microsoft.com/office/powerpoint/2010/main" val="3055803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0D6069-2507-46DE-82E9-0421BC785251}" type="slidenum">
              <a:rPr lang="en-GB" smtClean="0"/>
              <a:t>‹#›</a:t>
            </a:fld>
            <a:endParaRPr lang="en-GB"/>
          </a:p>
        </p:txBody>
      </p:sp>
    </p:spTree>
    <p:extLst>
      <p:ext uri="{BB962C8B-B14F-4D97-AF65-F5344CB8AC3E}">
        <p14:creationId xmlns:p14="http://schemas.microsoft.com/office/powerpoint/2010/main" val="4204918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0D6069-2507-46DE-82E9-0421BC785251}" type="slidenum">
              <a:rPr lang="en-GB" smtClean="0"/>
              <a:t>‹#›</a:t>
            </a:fld>
            <a:endParaRPr lang="en-GB"/>
          </a:p>
        </p:txBody>
      </p:sp>
    </p:spTree>
    <p:extLst>
      <p:ext uri="{BB962C8B-B14F-4D97-AF65-F5344CB8AC3E}">
        <p14:creationId xmlns:p14="http://schemas.microsoft.com/office/powerpoint/2010/main" val="2188453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0E0D6069-2507-46DE-82E9-0421BC785251}" type="slidenum">
              <a:rPr lang="en-GB" smtClean="0"/>
              <a:pPr/>
              <a:t>‹#›</a:t>
            </a:fld>
            <a:endParaRPr lang="en-GB" dirty="0"/>
          </a:p>
        </p:txBody>
      </p:sp>
    </p:spTree>
    <p:extLst>
      <p:ext uri="{BB962C8B-B14F-4D97-AF65-F5344CB8AC3E}">
        <p14:creationId xmlns:p14="http://schemas.microsoft.com/office/powerpoint/2010/main" val="58098109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hdr="0" ftr="0" dt="0"/>
  <p:txStyles>
    <p:titleStyle>
      <a:lvl1pPr algn="l" defTabSz="914400" rtl="0" eaLnBrk="1" latinLnBrk="0" hangingPunct="1">
        <a:lnSpc>
          <a:spcPct val="90000"/>
        </a:lnSpc>
        <a:spcBef>
          <a:spcPct val="0"/>
        </a:spcBef>
        <a:buNone/>
        <a:defRPr sz="44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hyperlink" Target="https://pixabay.com/en/options-directory-many-selection-396266/" TargetMode="External"/><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earch.dilbert.com/search?p=R&amp;srid=S3-USCDR01&amp;lbc=dilbert&amp;w=back%20pocket&amp;url=http://dilbert.com/strips/comic/1999-04-27/&amp;rk=2&amp;uid=680346809&amp;sid=2&amp;ts=custom&amp;rsc=mooUi2kJtPgcn6oX&amp;method=and&amp;isort=date&amp;view=list&amp;filter=type:comic"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0.gif"/></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7.jpg"/></Relationships>
</file>

<file path=ppt/slides/_rels/slide29.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31.xml.rels><?xml version="1.0" encoding="UTF-8" standalone="yes"?>
<Relationships xmlns="http://schemas.openxmlformats.org/package/2006/relationships"><Relationship Id="rId3" Type="http://schemas.openxmlformats.org/officeDocument/2006/relationships/image" Target="../media/image31.svg"/><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3772E-E037-4EEE-B710-092ECB104F20}"/>
              </a:ext>
            </a:extLst>
          </p:cNvPr>
          <p:cNvSpPr>
            <a:spLocks noGrp="1"/>
          </p:cNvSpPr>
          <p:nvPr>
            <p:ph type="ctrTitle"/>
          </p:nvPr>
        </p:nvSpPr>
        <p:spPr>
          <a:xfrm>
            <a:off x="3473436" y="4576130"/>
            <a:ext cx="5178246" cy="1258474"/>
          </a:xfrm>
        </p:spPr>
        <p:txBody>
          <a:bodyPr anchor="t">
            <a:normAutofit/>
          </a:bodyPr>
          <a:lstStyle/>
          <a:p>
            <a:pPr algn="l"/>
            <a:r>
              <a:rPr lang="en-GB" sz="3600" b="1" dirty="0">
                <a:solidFill>
                  <a:schemeClr val="tx1"/>
                </a:solidFill>
                <a:latin typeface="Times New Roman" panose="02020603050405020304" pitchFamily="18" charset="0"/>
                <a:cs typeface="Times New Roman" panose="02020603050405020304" pitchFamily="18" charset="0"/>
              </a:rPr>
              <a:t>How to get the most out of your model</a:t>
            </a:r>
          </a:p>
        </p:txBody>
      </p:sp>
      <p:sp>
        <p:nvSpPr>
          <p:cNvPr id="3" name="Subtitle 2">
            <a:extLst>
              <a:ext uri="{FF2B5EF4-FFF2-40B4-BE49-F238E27FC236}">
                <a16:creationId xmlns:a16="http://schemas.microsoft.com/office/drawing/2014/main" id="{7010BFFC-B632-46F9-B20E-40FAE647E1E8}"/>
              </a:ext>
            </a:extLst>
          </p:cNvPr>
          <p:cNvSpPr>
            <a:spLocks noGrp="1"/>
          </p:cNvSpPr>
          <p:nvPr>
            <p:ph type="subTitle" idx="1"/>
          </p:nvPr>
        </p:nvSpPr>
        <p:spPr>
          <a:xfrm>
            <a:off x="3473438" y="3785957"/>
            <a:ext cx="5178246" cy="684372"/>
          </a:xfrm>
        </p:spPr>
        <p:txBody>
          <a:bodyPr anchor="b">
            <a:normAutofit fontScale="92500"/>
          </a:bodyPr>
          <a:lstStyle/>
          <a:p>
            <a:pPr algn="l"/>
            <a:r>
              <a:rPr lang="en-GB" sz="2800" b="1" dirty="0"/>
              <a:t>Quality Assurance for Non-Analysts</a:t>
            </a:r>
          </a:p>
        </p:txBody>
      </p:sp>
      <p:sp>
        <p:nvSpPr>
          <p:cNvPr id="15" name="Freeform: Shape 14">
            <a:extLst>
              <a:ext uri="{FF2B5EF4-FFF2-40B4-BE49-F238E27FC236}">
                <a16:creationId xmlns:a16="http://schemas.microsoft.com/office/drawing/2014/main" id="{F2E5A8E1-2A22-48D0-9556-E21648FA1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592710"/>
            <a:ext cx="3173843" cy="4795182"/>
          </a:xfrm>
          <a:custGeom>
            <a:avLst/>
            <a:gdLst>
              <a:gd name="connsiteX0" fmla="*/ 1002789 w 4100079"/>
              <a:gd name="connsiteY0" fmla="*/ 0 h 6194580"/>
              <a:gd name="connsiteX1" fmla="*/ 4100079 w 4100079"/>
              <a:gd name="connsiteY1" fmla="*/ 3097290 h 6194580"/>
              <a:gd name="connsiteX2" fmla="*/ 1002789 w 4100079"/>
              <a:gd name="connsiteY2" fmla="*/ 6194580 h 6194580"/>
              <a:gd name="connsiteX3" fmla="*/ 81750 w 4100079"/>
              <a:gd name="connsiteY3" fmla="*/ 6055332 h 6194580"/>
              <a:gd name="connsiteX4" fmla="*/ 0 w 4100079"/>
              <a:gd name="connsiteY4" fmla="*/ 6025411 h 6194580"/>
              <a:gd name="connsiteX5" fmla="*/ 0 w 4100079"/>
              <a:gd name="connsiteY5" fmla="*/ 169169 h 6194580"/>
              <a:gd name="connsiteX6" fmla="*/ 81750 w 4100079"/>
              <a:gd name="connsiteY6" fmla="*/ 139248 h 6194580"/>
              <a:gd name="connsiteX7" fmla="*/ 1002789 w 4100079"/>
              <a:gd name="connsiteY7" fmla="*/ 0 h 6194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00079" h="6194580">
                <a:moveTo>
                  <a:pt x="1002789" y="0"/>
                </a:moveTo>
                <a:cubicBezTo>
                  <a:pt x="2713375" y="0"/>
                  <a:pt x="4100079" y="1386704"/>
                  <a:pt x="4100079" y="3097290"/>
                </a:cubicBezTo>
                <a:cubicBezTo>
                  <a:pt x="4100079" y="4807876"/>
                  <a:pt x="2713375" y="6194580"/>
                  <a:pt x="1002789" y="6194580"/>
                </a:cubicBezTo>
                <a:cubicBezTo>
                  <a:pt x="682054" y="6194580"/>
                  <a:pt x="372706" y="6145829"/>
                  <a:pt x="81750" y="6055332"/>
                </a:cubicBezTo>
                <a:lnTo>
                  <a:pt x="0" y="6025411"/>
                </a:lnTo>
                <a:lnTo>
                  <a:pt x="0" y="169169"/>
                </a:lnTo>
                <a:lnTo>
                  <a:pt x="81750" y="139248"/>
                </a:lnTo>
                <a:cubicBezTo>
                  <a:pt x="372706" y="48751"/>
                  <a:pt x="682054" y="0"/>
                  <a:pt x="1002789"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defRPr/>
            </a:pPr>
            <a:endParaRPr lang="en-US" sz="1350">
              <a:solidFill>
                <a:prstClr val="white"/>
              </a:solidFill>
              <a:latin typeface="Calibri" panose="020F0502020204030204"/>
            </a:endParaRPr>
          </a:p>
        </p:txBody>
      </p:sp>
      <p:sp>
        <p:nvSpPr>
          <p:cNvPr id="17" name="Freeform: Shape 16">
            <a:extLst>
              <a:ext uri="{FF2B5EF4-FFF2-40B4-BE49-F238E27FC236}">
                <a16:creationId xmlns:a16="http://schemas.microsoft.com/office/drawing/2014/main" id="{92AA2300-0FA6-4328-9BD8-1D67925C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3196" y="-6226"/>
            <a:ext cx="3249363" cy="2879054"/>
          </a:xfrm>
          <a:custGeom>
            <a:avLst/>
            <a:gdLst>
              <a:gd name="connsiteX0" fmla="*/ 649888 w 3566160"/>
              <a:gd name="connsiteY0" fmla="*/ 0 h 3159748"/>
              <a:gd name="connsiteX1" fmla="*/ 2916273 w 3566160"/>
              <a:gd name="connsiteY1" fmla="*/ 0 h 3159748"/>
              <a:gd name="connsiteX2" fmla="*/ 2917285 w 3566160"/>
              <a:gd name="connsiteY2" fmla="*/ 757 h 3159748"/>
              <a:gd name="connsiteX3" fmla="*/ 3566160 w 3566160"/>
              <a:gd name="connsiteY3" fmla="*/ 1376668 h 3159748"/>
              <a:gd name="connsiteX4" fmla="*/ 1783080 w 3566160"/>
              <a:gd name="connsiteY4" fmla="*/ 3159748 h 3159748"/>
              <a:gd name="connsiteX5" fmla="*/ 0 w 3566160"/>
              <a:gd name="connsiteY5" fmla="*/ 1376668 h 3159748"/>
              <a:gd name="connsiteX6" fmla="*/ 648876 w 3566160"/>
              <a:gd name="connsiteY6" fmla="*/ 757 h 3159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6160" h="3159748">
                <a:moveTo>
                  <a:pt x="649888" y="0"/>
                </a:moveTo>
                <a:lnTo>
                  <a:pt x="2916273" y="0"/>
                </a:lnTo>
                <a:lnTo>
                  <a:pt x="2917285" y="757"/>
                </a:lnTo>
                <a:cubicBezTo>
                  <a:pt x="3313569" y="327800"/>
                  <a:pt x="3566160" y="822736"/>
                  <a:pt x="3566160" y="1376668"/>
                </a:cubicBezTo>
                <a:cubicBezTo>
                  <a:pt x="3566160" y="2361436"/>
                  <a:pt x="2767848" y="3159748"/>
                  <a:pt x="1783080" y="3159748"/>
                </a:cubicBezTo>
                <a:cubicBezTo>
                  <a:pt x="798312" y="3159748"/>
                  <a:pt x="0" y="2361436"/>
                  <a:pt x="0" y="1376668"/>
                </a:cubicBezTo>
                <a:cubicBezTo>
                  <a:pt x="0" y="822736"/>
                  <a:pt x="252591" y="327800"/>
                  <a:pt x="648876" y="757"/>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defRPr/>
            </a:pPr>
            <a:endParaRPr lang="en-US" sz="1350">
              <a:solidFill>
                <a:prstClr val="white"/>
              </a:solidFill>
              <a:latin typeface="Calibri" panose="020F0502020204030204"/>
            </a:endParaRPr>
          </a:p>
        </p:txBody>
      </p:sp>
      <p:sp>
        <p:nvSpPr>
          <p:cNvPr id="19" name="Freeform: Shape 18">
            <a:extLst>
              <a:ext uri="{FF2B5EF4-FFF2-40B4-BE49-F238E27FC236}">
                <a16:creationId xmlns:a16="http://schemas.microsoft.com/office/drawing/2014/main" id="{D3E1FE85-D0BF-41D3-8B85-04776368E1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63166" y="-6227"/>
            <a:ext cx="2949421" cy="2729083"/>
          </a:xfrm>
          <a:custGeom>
            <a:avLst/>
            <a:gdLst>
              <a:gd name="connsiteX0" fmla="*/ 770517 w 3236976"/>
              <a:gd name="connsiteY0" fmla="*/ 0 h 2995156"/>
              <a:gd name="connsiteX1" fmla="*/ 2466460 w 3236976"/>
              <a:gd name="connsiteY1" fmla="*/ 0 h 2995156"/>
              <a:gd name="connsiteX2" fmla="*/ 2523400 w 3236976"/>
              <a:gd name="connsiteY2" fmla="*/ 34592 h 2995156"/>
              <a:gd name="connsiteX3" fmla="*/ 3236976 w 3236976"/>
              <a:gd name="connsiteY3" fmla="*/ 1376668 h 2995156"/>
              <a:gd name="connsiteX4" fmla="*/ 1618488 w 3236976"/>
              <a:gd name="connsiteY4" fmla="*/ 2995156 h 2995156"/>
              <a:gd name="connsiteX5" fmla="*/ 0 w 3236976"/>
              <a:gd name="connsiteY5" fmla="*/ 1376668 h 2995156"/>
              <a:gd name="connsiteX6" fmla="*/ 713576 w 3236976"/>
              <a:gd name="connsiteY6" fmla="*/ 34592 h 2995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36976" h="2995156">
                <a:moveTo>
                  <a:pt x="770517" y="0"/>
                </a:moveTo>
                <a:lnTo>
                  <a:pt x="2466460" y="0"/>
                </a:lnTo>
                <a:lnTo>
                  <a:pt x="2523400" y="34592"/>
                </a:lnTo>
                <a:cubicBezTo>
                  <a:pt x="2953921" y="325446"/>
                  <a:pt x="3236976" y="818002"/>
                  <a:pt x="3236976" y="1376668"/>
                </a:cubicBezTo>
                <a:cubicBezTo>
                  <a:pt x="3236976" y="2270534"/>
                  <a:pt x="2512354" y="2995156"/>
                  <a:pt x="1618488" y="2995156"/>
                </a:cubicBezTo>
                <a:cubicBezTo>
                  <a:pt x="724622" y="2995156"/>
                  <a:pt x="0" y="2270534"/>
                  <a:pt x="0" y="1376668"/>
                </a:cubicBezTo>
                <a:cubicBezTo>
                  <a:pt x="0" y="818002"/>
                  <a:pt x="283056" y="325446"/>
                  <a:pt x="713576" y="34592"/>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defRPr/>
            </a:pPr>
            <a:endParaRPr lang="en-US" sz="1350">
              <a:solidFill>
                <a:prstClr val="white"/>
              </a:solidFill>
              <a:latin typeface="Calibri" panose="020F0502020204030204"/>
            </a:endParaRPr>
          </a:p>
        </p:txBody>
      </p:sp>
      <p:sp>
        <p:nvSpPr>
          <p:cNvPr id="21" name="Freeform: Shape 20">
            <a:extLst>
              <a:ext uri="{FF2B5EF4-FFF2-40B4-BE49-F238E27FC236}">
                <a16:creationId xmlns:a16="http://schemas.microsoft.com/office/drawing/2014/main" id="{DDD8B025-3845-4DEF-98B6-7C0BF531D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725717"/>
            <a:ext cx="3044849" cy="4537195"/>
          </a:xfrm>
          <a:custGeom>
            <a:avLst/>
            <a:gdLst>
              <a:gd name="connsiteX0" fmla="*/ 1002788 w 3933440"/>
              <a:gd name="connsiteY0" fmla="*/ 0 h 5861304"/>
              <a:gd name="connsiteX1" fmla="*/ 3933440 w 3933440"/>
              <a:gd name="connsiteY1" fmla="*/ 2930652 h 5861304"/>
              <a:gd name="connsiteX2" fmla="*/ 1002788 w 3933440"/>
              <a:gd name="connsiteY2" fmla="*/ 5861304 h 5861304"/>
              <a:gd name="connsiteX3" fmla="*/ 131302 w 3933440"/>
              <a:gd name="connsiteY3" fmla="*/ 5729548 h 5861304"/>
              <a:gd name="connsiteX4" fmla="*/ 0 w 3933440"/>
              <a:gd name="connsiteY4" fmla="*/ 5681491 h 5861304"/>
              <a:gd name="connsiteX5" fmla="*/ 0 w 3933440"/>
              <a:gd name="connsiteY5" fmla="*/ 179814 h 5861304"/>
              <a:gd name="connsiteX6" fmla="*/ 131302 w 3933440"/>
              <a:gd name="connsiteY6" fmla="*/ 131756 h 5861304"/>
              <a:gd name="connsiteX7" fmla="*/ 1002788 w 3933440"/>
              <a:gd name="connsiteY7" fmla="*/ 0 h 586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33440" h="5861304">
                <a:moveTo>
                  <a:pt x="1002788" y="0"/>
                </a:moveTo>
                <a:cubicBezTo>
                  <a:pt x="2621342" y="0"/>
                  <a:pt x="3933440" y="1312098"/>
                  <a:pt x="3933440" y="2930652"/>
                </a:cubicBezTo>
                <a:cubicBezTo>
                  <a:pt x="3933440" y="4549206"/>
                  <a:pt x="2621342" y="5861304"/>
                  <a:pt x="1002788" y="5861304"/>
                </a:cubicBezTo>
                <a:cubicBezTo>
                  <a:pt x="699309" y="5861304"/>
                  <a:pt x="406604" y="5815176"/>
                  <a:pt x="131302" y="5729548"/>
                </a:cubicBezTo>
                <a:lnTo>
                  <a:pt x="0" y="5681491"/>
                </a:lnTo>
                <a:lnTo>
                  <a:pt x="0" y="179814"/>
                </a:lnTo>
                <a:lnTo>
                  <a:pt x="131302" y="131756"/>
                </a:lnTo>
                <a:cubicBezTo>
                  <a:pt x="406604" y="46129"/>
                  <a:pt x="699309" y="0"/>
                  <a:pt x="1002788" y="0"/>
                </a:cubicBezTo>
                <a:close/>
              </a:path>
            </a:pathLst>
          </a:custGeom>
          <a:solidFill>
            <a:schemeClr val="tx1"/>
          </a:solidFill>
          <a:ln w="95250" cmpd="dbl">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defRPr/>
            </a:pPr>
            <a:endParaRPr lang="en-US" sz="1350">
              <a:solidFill>
                <a:prstClr val="white"/>
              </a:solidFill>
              <a:latin typeface="Calibri" panose="020F0502020204030204"/>
            </a:endParaRPr>
          </a:p>
        </p:txBody>
      </p:sp>
      <p:pic>
        <p:nvPicPr>
          <p:cNvPr id="10" name="Graphic 9" descr="Magnifying glass">
            <a:extLst>
              <a:ext uri="{FF2B5EF4-FFF2-40B4-BE49-F238E27FC236}">
                <a16:creationId xmlns:a16="http://schemas.microsoft.com/office/drawing/2014/main" id="{7157B8D5-A882-4E26-9563-732A90FAA44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515193" y="277906"/>
            <a:ext cx="1857273" cy="1857273"/>
          </a:xfrm>
          <a:prstGeom prst="rect">
            <a:avLst/>
          </a:prstGeom>
        </p:spPr>
      </p:pic>
      <p:pic>
        <p:nvPicPr>
          <p:cNvPr id="6" name="Graphic 5" descr="Bar chart">
            <a:extLst>
              <a:ext uri="{FF2B5EF4-FFF2-40B4-BE49-F238E27FC236}">
                <a16:creationId xmlns:a16="http://schemas.microsoft.com/office/drawing/2014/main" id="{8A068CE0-B09C-41FF-90E7-93BD16F14CE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99417" y="2961188"/>
            <a:ext cx="2123492" cy="2123492"/>
          </a:xfrm>
          <a:prstGeom prst="rect">
            <a:avLst/>
          </a:prstGeom>
        </p:spPr>
      </p:pic>
      <p:sp>
        <p:nvSpPr>
          <p:cNvPr id="23" name="Freeform: Shape 22">
            <a:extLst>
              <a:ext uri="{FF2B5EF4-FFF2-40B4-BE49-F238E27FC236}">
                <a16:creationId xmlns:a16="http://schemas.microsoft.com/office/drawing/2014/main" id="{1072B470-1E76-42B5-86EA-1FB0F881D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79436" y="5605"/>
            <a:ext cx="2764563" cy="3414363"/>
          </a:xfrm>
          <a:custGeom>
            <a:avLst/>
            <a:gdLst>
              <a:gd name="connsiteX0" fmla="*/ 420128 w 3387604"/>
              <a:gd name="connsiteY0" fmla="*/ 0 h 4183848"/>
              <a:gd name="connsiteX1" fmla="*/ 3387604 w 3387604"/>
              <a:gd name="connsiteY1" fmla="*/ 0 h 4183848"/>
              <a:gd name="connsiteX2" fmla="*/ 3387604 w 3387604"/>
              <a:gd name="connsiteY2" fmla="*/ 4101530 h 4183848"/>
              <a:gd name="connsiteX3" fmla="*/ 3283372 w 3387604"/>
              <a:gd name="connsiteY3" fmla="*/ 4128330 h 4183848"/>
              <a:gd name="connsiteX4" fmla="*/ 2732648 w 3387604"/>
              <a:gd name="connsiteY4" fmla="*/ 4183848 h 4183848"/>
              <a:gd name="connsiteX5" fmla="*/ 0 w 3387604"/>
              <a:gd name="connsiteY5" fmla="*/ 1451200 h 4183848"/>
              <a:gd name="connsiteX6" fmla="*/ 329816 w 3387604"/>
              <a:gd name="connsiteY6" fmla="*/ 148658 h 4183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87604" h="4183848">
                <a:moveTo>
                  <a:pt x="420128" y="0"/>
                </a:moveTo>
                <a:lnTo>
                  <a:pt x="3387604" y="0"/>
                </a:lnTo>
                <a:lnTo>
                  <a:pt x="3387604" y="4101530"/>
                </a:lnTo>
                <a:lnTo>
                  <a:pt x="3283372" y="4128330"/>
                </a:lnTo>
                <a:cubicBezTo>
                  <a:pt x="3105483" y="4164732"/>
                  <a:pt x="2921298" y="4183848"/>
                  <a:pt x="2732648" y="4183848"/>
                </a:cubicBezTo>
                <a:cubicBezTo>
                  <a:pt x="1223448" y="4183848"/>
                  <a:pt x="0" y="2960400"/>
                  <a:pt x="0" y="1451200"/>
                </a:cubicBezTo>
                <a:cubicBezTo>
                  <a:pt x="0" y="979575"/>
                  <a:pt x="119477" y="535856"/>
                  <a:pt x="329816" y="14865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defRPr/>
            </a:pPr>
            <a:endParaRPr lang="en-US" sz="1350">
              <a:solidFill>
                <a:prstClr val="white"/>
              </a:solidFill>
              <a:latin typeface="Calibri" panose="020F0502020204030204"/>
            </a:endParaRPr>
          </a:p>
        </p:txBody>
      </p:sp>
      <p:sp>
        <p:nvSpPr>
          <p:cNvPr id="25" name="Freeform: Shape 24">
            <a:extLst>
              <a:ext uri="{FF2B5EF4-FFF2-40B4-BE49-F238E27FC236}">
                <a16:creationId xmlns:a16="http://schemas.microsoft.com/office/drawing/2014/main" id="{C4051FED-CF0D-4DDD-A9BB-E58FEEFE7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12607" y="5605"/>
            <a:ext cx="2631393" cy="3281193"/>
          </a:xfrm>
          <a:custGeom>
            <a:avLst/>
            <a:gdLst>
              <a:gd name="connsiteX0" fmla="*/ 449733 w 3224421"/>
              <a:gd name="connsiteY0" fmla="*/ 0 h 4020664"/>
              <a:gd name="connsiteX1" fmla="*/ 3224421 w 3224421"/>
              <a:gd name="connsiteY1" fmla="*/ 0 h 4020664"/>
              <a:gd name="connsiteX2" fmla="*/ 3224421 w 3224421"/>
              <a:gd name="connsiteY2" fmla="*/ 3933205 h 4020664"/>
              <a:gd name="connsiteX3" fmla="*/ 3087301 w 3224421"/>
              <a:gd name="connsiteY3" fmla="*/ 3968462 h 4020664"/>
              <a:gd name="connsiteX4" fmla="*/ 2569464 w 3224421"/>
              <a:gd name="connsiteY4" fmla="*/ 4020664 h 4020664"/>
              <a:gd name="connsiteX5" fmla="*/ 0 w 3224421"/>
              <a:gd name="connsiteY5" fmla="*/ 1451200 h 4020664"/>
              <a:gd name="connsiteX6" fmla="*/ 438824 w 3224421"/>
              <a:gd name="connsiteY6" fmla="*/ 14588 h 4020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24421" h="4020664">
                <a:moveTo>
                  <a:pt x="449733" y="0"/>
                </a:moveTo>
                <a:lnTo>
                  <a:pt x="3224421" y="0"/>
                </a:lnTo>
                <a:lnTo>
                  <a:pt x="3224421" y="3933205"/>
                </a:lnTo>
                <a:lnTo>
                  <a:pt x="3087301" y="3968462"/>
                </a:lnTo>
                <a:cubicBezTo>
                  <a:pt x="2920035" y="4002689"/>
                  <a:pt x="2746849" y="4020664"/>
                  <a:pt x="2569464" y="4020664"/>
                </a:cubicBezTo>
                <a:cubicBezTo>
                  <a:pt x="1150388" y="4020664"/>
                  <a:pt x="0" y="2870276"/>
                  <a:pt x="0" y="1451200"/>
                </a:cubicBezTo>
                <a:cubicBezTo>
                  <a:pt x="0" y="919047"/>
                  <a:pt x="161773" y="424677"/>
                  <a:pt x="438824" y="14588"/>
                </a:cubicBezTo>
                <a:close/>
              </a:path>
            </a:pathLst>
          </a:custGeom>
          <a:solidFill>
            <a:schemeClr val="tx1"/>
          </a:solidFill>
          <a:ln w="95250" cmpd="dbl">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85800">
              <a:defRPr/>
            </a:pPr>
            <a:endParaRPr lang="en-US" sz="1350">
              <a:solidFill>
                <a:prstClr val="white"/>
              </a:solidFill>
              <a:latin typeface="Calibri" panose="020F0502020204030204"/>
            </a:endParaRPr>
          </a:p>
        </p:txBody>
      </p:sp>
      <p:pic>
        <p:nvPicPr>
          <p:cNvPr id="8" name="Graphic 7" descr="Hourglass">
            <a:extLst>
              <a:ext uri="{FF2B5EF4-FFF2-40B4-BE49-F238E27FC236}">
                <a16:creationId xmlns:a16="http://schemas.microsoft.com/office/drawing/2014/main" id="{DFBDCCC1-6922-4B3A-8451-571E65EF394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147995" y="353895"/>
            <a:ext cx="1962689" cy="1962689"/>
          </a:xfrm>
          <a:prstGeom prst="rect">
            <a:avLst/>
          </a:prstGeom>
        </p:spPr>
      </p:pic>
      <p:sp>
        <p:nvSpPr>
          <p:cNvPr id="4" name="Slide Number Placeholder 3">
            <a:extLst>
              <a:ext uri="{FF2B5EF4-FFF2-40B4-BE49-F238E27FC236}">
                <a16:creationId xmlns:a16="http://schemas.microsoft.com/office/drawing/2014/main" id="{AC7B1A9E-38C0-4B4D-A5A9-8149EC3F088B}"/>
              </a:ext>
            </a:extLst>
          </p:cNvPr>
          <p:cNvSpPr>
            <a:spLocks noGrp="1"/>
          </p:cNvSpPr>
          <p:nvPr>
            <p:ph type="sldNum" sz="quarter" idx="12"/>
          </p:nvPr>
        </p:nvSpPr>
        <p:spPr>
          <a:xfrm>
            <a:off x="8550293" y="6387892"/>
            <a:ext cx="411480" cy="411480"/>
          </a:xfrm>
          <a:prstGeom prst="ellipse">
            <a:avLst/>
          </a:prstGeom>
          <a:solidFill>
            <a:srgbClr val="7F7F7F"/>
          </a:solidFill>
        </p:spPr>
        <p:txBody>
          <a:bodyPr anchor="ctr">
            <a:normAutofit/>
          </a:bodyPr>
          <a:lstStyle/>
          <a:p>
            <a:pPr algn="ctr">
              <a:spcAft>
                <a:spcPts val="600"/>
              </a:spcAft>
            </a:pPr>
            <a:fld id="{0E0D6069-2507-46DE-82E9-0421BC785251}" type="slidenum">
              <a:rPr lang="en-GB" sz="1125">
                <a:solidFill>
                  <a:srgbClr val="FFFFFF"/>
                </a:solidFill>
              </a:rPr>
              <a:pPr algn="ctr">
                <a:spcAft>
                  <a:spcPts val="600"/>
                </a:spcAft>
              </a:pPr>
              <a:t>1</a:t>
            </a:fld>
            <a:endParaRPr lang="en-GB" sz="1125">
              <a:solidFill>
                <a:srgbClr val="FFFFFF"/>
              </a:solidFill>
            </a:endParaRPr>
          </a:p>
        </p:txBody>
      </p:sp>
    </p:spTree>
    <p:extLst>
      <p:ext uri="{BB962C8B-B14F-4D97-AF65-F5344CB8AC3E}">
        <p14:creationId xmlns:p14="http://schemas.microsoft.com/office/powerpoint/2010/main" val="102304830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1863-0621-4972-B5AB-251642911066}"/>
              </a:ext>
            </a:extLst>
          </p:cNvPr>
          <p:cNvSpPr>
            <a:spLocks noGrp="1"/>
          </p:cNvSpPr>
          <p:nvPr>
            <p:ph type="title"/>
          </p:nvPr>
        </p:nvSpPr>
        <p:spPr>
          <a:xfrm>
            <a:off x="1778000" y="2187743"/>
            <a:ext cx="3970087" cy="2482515"/>
          </a:xfrm>
        </p:spPr>
        <p:txBody>
          <a:bodyPr vert="horz" lIns="91440" tIns="45720" rIns="91440" bIns="45720" rtlCol="0" anchor="ctr">
            <a:normAutofit/>
          </a:bodyPr>
          <a:lstStyle/>
          <a:p>
            <a:r>
              <a:rPr lang="en-US" kern="1200" dirty="0">
                <a:latin typeface="+mj-lt"/>
                <a:ea typeface="+mj-ea"/>
                <a:cs typeface="+mj-cs"/>
              </a:rPr>
              <a:t>The process</a:t>
            </a:r>
          </a:p>
        </p:txBody>
      </p:sp>
      <p:pic>
        <p:nvPicPr>
          <p:cNvPr id="8" name="Graphic 7" descr="Playbook">
            <a:extLst>
              <a:ext uri="{FF2B5EF4-FFF2-40B4-BE49-F238E27FC236}">
                <a16:creationId xmlns:a16="http://schemas.microsoft.com/office/drawing/2014/main" id="{8B81E7AC-952B-4CAC-A171-B7CDCFFD18E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650" y="2914651"/>
            <a:ext cx="1028700" cy="1028700"/>
          </a:xfrm>
          <a:prstGeom prst="rect">
            <a:avLst/>
          </a:prstGeom>
        </p:spPr>
      </p:pic>
      <p:pic>
        <p:nvPicPr>
          <p:cNvPr id="10" name="Graphic 9">
            <a:extLst>
              <a:ext uri="{FF2B5EF4-FFF2-40B4-BE49-F238E27FC236}">
                <a16:creationId xmlns:a16="http://schemas.microsoft.com/office/drawing/2014/main" id="{8086D8E0-5559-49F1-9C66-A1241C9AE50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1073" y="1469503"/>
            <a:ext cx="3918995" cy="3918995"/>
          </a:xfrm>
          <a:prstGeom prst="rect">
            <a:avLst/>
          </a:prstGeom>
        </p:spPr>
      </p:pic>
      <p:sp>
        <p:nvSpPr>
          <p:cNvPr id="4" name="Slide Number Placeholder 3">
            <a:extLst>
              <a:ext uri="{FF2B5EF4-FFF2-40B4-BE49-F238E27FC236}">
                <a16:creationId xmlns:a16="http://schemas.microsoft.com/office/drawing/2014/main" id="{34346EA4-2E45-4093-BBFA-102400E0D45F}"/>
              </a:ext>
            </a:extLst>
          </p:cNvPr>
          <p:cNvSpPr>
            <a:spLocks noGrp="1"/>
          </p:cNvSpPr>
          <p:nvPr>
            <p:ph type="sldNum" sz="quarter" idx="12"/>
          </p:nvPr>
        </p:nvSpPr>
        <p:spPr>
          <a:xfrm>
            <a:off x="6842668" y="6356350"/>
            <a:ext cx="2057400" cy="365125"/>
          </a:xfrm>
        </p:spPr>
        <p:txBody>
          <a:bodyPr vert="horz" lIns="91440" tIns="45720" rIns="91440" bIns="45720" rtlCol="0" anchor="ctr">
            <a:normAutofit/>
          </a:bodyPr>
          <a:lstStyle/>
          <a:p>
            <a:pPr>
              <a:spcAft>
                <a:spcPts val="600"/>
              </a:spcAft>
            </a:pPr>
            <a:fld id="{0E0D6069-2507-46DE-82E9-0421BC785251}" type="slidenum">
              <a:rPr lang="en-US" smtClean="0"/>
              <a:pPr>
                <a:spcAft>
                  <a:spcPts val="600"/>
                </a:spcAft>
              </a:pPr>
              <a:t>10</a:t>
            </a:fld>
            <a:endParaRPr lang="en-US"/>
          </a:p>
        </p:txBody>
      </p:sp>
    </p:spTree>
    <p:extLst>
      <p:ext uri="{BB962C8B-B14F-4D97-AF65-F5344CB8AC3E}">
        <p14:creationId xmlns:p14="http://schemas.microsoft.com/office/powerpoint/2010/main" val="231343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3C464DD-CC99-485E-8541-621ADBBFFE14}"/>
              </a:ext>
            </a:extLst>
          </p:cNvPr>
          <p:cNvSpPr/>
          <p:nvPr/>
        </p:nvSpPr>
        <p:spPr>
          <a:xfrm>
            <a:off x="1032388" y="1946787"/>
            <a:ext cx="6455391" cy="296586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A6B506EB-79F8-43D8-A6C3-C92EA96B9E0F}"/>
              </a:ext>
            </a:extLst>
          </p:cNvPr>
          <p:cNvSpPr>
            <a:spLocks noGrp="1"/>
          </p:cNvSpPr>
          <p:nvPr>
            <p:ph type="title"/>
          </p:nvPr>
        </p:nvSpPr>
        <p:spPr>
          <a:xfrm>
            <a:off x="628649" y="365126"/>
            <a:ext cx="8386141" cy="1325563"/>
          </a:xfrm>
        </p:spPr>
        <p:txBody>
          <a:bodyPr/>
          <a:lstStyle/>
          <a:p>
            <a:r>
              <a:rPr lang="en-GB" dirty="0"/>
              <a:t>Getting from the idea to an “answer”</a:t>
            </a:r>
          </a:p>
        </p:txBody>
      </p:sp>
      <p:graphicFrame>
        <p:nvGraphicFramePr>
          <p:cNvPr id="7" name="Content Placeholder 6">
            <a:extLst>
              <a:ext uri="{FF2B5EF4-FFF2-40B4-BE49-F238E27FC236}">
                <a16:creationId xmlns:a16="http://schemas.microsoft.com/office/drawing/2014/main" id="{9865ABEA-0DD2-4FF4-B0C3-9E784DF872E9}"/>
              </a:ext>
            </a:extLst>
          </p:cNvPr>
          <p:cNvGraphicFramePr>
            <a:graphicFrameLocks noGrp="1"/>
          </p:cNvGraphicFramePr>
          <p:nvPr>
            <p:ph idx="1"/>
            <p:extLst>
              <p:ext uri="{D42A27DB-BD31-4B8C-83A1-F6EECF244321}">
                <p14:modId xmlns:p14="http://schemas.microsoft.com/office/powerpoint/2010/main" val="269600318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3DBE35ED-17FE-4463-B727-8A624174E4DD}"/>
              </a:ext>
            </a:extLst>
          </p:cNvPr>
          <p:cNvSpPr>
            <a:spLocks noGrp="1"/>
          </p:cNvSpPr>
          <p:nvPr>
            <p:ph type="sldNum" sz="quarter" idx="12"/>
          </p:nvPr>
        </p:nvSpPr>
        <p:spPr/>
        <p:txBody>
          <a:bodyPr/>
          <a:lstStyle/>
          <a:p>
            <a:fld id="{7354CB0E-1A92-43D2-B5ED-FE98F63B0344}" type="slidenum">
              <a:rPr lang="en-GB" smtClean="0"/>
              <a:t>11</a:t>
            </a:fld>
            <a:endParaRPr lang="en-GB"/>
          </a:p>
        </p:txBody>
      </p:sp>
      <p:sp>
        <p:nvSpPr>
          <p:cNvPr id="18" name="TextBox 17">
            <a:extLst>
              <a:ext uri="{FF2B5EF4-FFF2-40B4-BE49-F238E27FC236}">
                <a16:creationId xmlns:a16="http://schemas.microsoft.com/office/drawing/2014/main" id="{4C0A43FD-24CA-42C2-902E-4B3F4C9DBDE8}"/>
              </a:ext>
            </a:extLst>
          </p:cNvPr>
          <p:cNvSpPr txBox="1"/>
          <p:nvPr/>
        </p:nvSpPr>
        <p:spPr>
          <a:xfrm>
            <a:off x="548224" y="3106653"/>
            <a:ext cx="553998" cy="1712574"/>
          </a:xfrm>
          <a:prstGeom prst="rect">
            <a:avLst/>
          </a:prstGeom>
          <a:noFill/>
        </p:spPr>
        <p:txBody>
          <a:bodyPr vert="vert270" wrap="square" rtlCol="0">
            <a:spAutoFit/>
          </a:bodyPr>
          <a:lstStyle/>
          <a:p>
            <a:r>
              <a:rPr lang="en-GB" sz="2400" b="1">
                <a:solidFill>
                  <a:schemeClr val="accent2">
                    <a:lumMod val="75000"/>
                  </a:schemeClr>
                </a:solidFill>
              </a:rPr>
              <a:t>Real World</a:t>
            </a:r>
          </a:p>
        </p:txBody>
      </p:sp>
      <p:sp>
        <p:nvSpPr>
          <p:cNvPr id="19" name="TextBox 18">
            <a:extLst>
              <a:ext uri="{FF2B5EF4-FFF2-40B4-BE49-F238E27FC236}">
                <a16:creationId xmlns:a16="http://schemas.microsoft.com/office/drawing/2014/main" id="{7E83F702-E46D-48BF-93B8-E43162F18BBB}"/>
              </a:ext>
            </a:extLst>
          </p:cNvPr>
          <p:cNvSpPr txBox="1"/>
          <p:nvPr/>
        </p:nvSpPr>
        <p:spPr>
          <a:xfrm rot="10800000">
            <a:off x="7672428" y="2399668"/>
            <a:ext cx="553998" cy="3126544"/>
          </a:xfrm>
          <a:prstGeom prst="rect">
            <a:avLst/>
          </a:prstGeom>
          <a:noFill/>
        </p:spPr>
        <p:txBody>
          <a:bodyPr vert="vert270" wrap="square" rtlCol="0">
            <a:spAutoFit/>
          </a:bodyPr>
          <a:lstStyle/>
          <a:p>
            <a:r>
              <a:rPr lang="en-GB" sz="2400" b="1" dirty="0">
                <a:solidFill>
                  <a:schemeClr val="accent3">
                    <a:lumMod val="75000"/>
                  </a:schemeClr>
                </a:solidFill>
              </a:rPr>
              <a:t>Mathematical Space</a:t>
            </a:r>
          </a:p>
        </p:txBody>
      </p:sp>
      <p:sp>
        <p:nvSpPr>
          <p:cNvPr id="20" name="TextBox 19">
            <a:extLst>
              <a:ext uri="{FF2B5EF4-FFF2-40B4-BE49-F238E27FC236}">
                <a16:creationId xmlns:a16="http://schemas.microsoft.com/office/drawing/2014/main" id="{6492E7B2-B010-449E-A7E8-C94D3F456618}"/>
              </a:ext>
            </a:extLst>
          </p:cNvPr>
          <p:cNvSpPr txBox="1"/>
          <p:nvPr/>
        </p:nvSpPr>
        <p:spPr>
          <a:xfrm>
            <a:off x="3361437" y="1483685"/>
            <a:ext cx="1867125" cy="461665"/>
          </a:xfrm>
          <a:prstGeom prst="rect">
            <a:avLst/>
          </a:prstGeom>
          <a:noFill/>
        </p:spPr>
        <p:txBody>
          <a:bodyPr vert="horz" wrap="square" rtlCol="0">
            <a:spAutoFit/>
          </a:bodyPr>
          <a:lstStyle/>
          <a:p>
            <a:r>
              <a:rPr lang="en-GB" sz="2400" b="1">
                <a:solidFill>
                  <a:schemeClr val="accent4">
                    <a:lumMod val="75000"/>
                  </a:schemeClr>
                </a:solidFill>
              </a:rPr>
              <a:t>Translation</a:t>
            </a:r>
          </a:p>
        </p:txBody>
      </p:sp>
      <p:sp>
        <p:nvSpPr>
          <p:cNvPr id="22" name="TextBox 21">
            <a:extLst>
              <a:ext uri="{FF2B5EF4-FFF2-40B4-BE49-F238E27FC236}">
                <a16:creationId xmlns:a16="http://schemas.microsoft.com/office/drawing/2014/main" id="{E3F3AFF2-22CD-47BC-ABB4-A09BF5FCBC8D}"/>
              </a:ext>
            </a:extLst>
          </p:cNvPr>
          <p:cNvSpPr txBox="1"/>
          <p:nvPr/>
        </p:nvSpPr>
        <p:spPr>
          <a:xfrm>
            <a:off x="4636424" y="5027064"/>
            <a:ext cx="2851355" cy="1200329"/>
          </a:xfrm>
          <a:prstGeom prst="rect">
            <a:avLst/>
          </a:prstGeom>
          <a:noFill/>
          <a:ln w="19050">
            <a:solidFill>
              <a:schemeClr val="accent1">
                <a:lumMod val="50000"/>
              </a:schemeClr>
            </a:solidFill>
          </a:ln>
        </p:spPr>
        <p:txBody>
          <a:bodyPr wrap="square" rtlCol="0">
            <a:spAutoFit/>
          </a:bodyPr>
          <a:lstStyle/>
          <a:p>
            <a:r>
              <a:rPr lang="en-GB" dirty="0">
                <a:solidFill>
                  <a:schemeClr val="tx1">
                    <a:lumMod val="65000"/>
                    <a:lumOff val="35000"/>
                  </a:schemeClr>
                </a:solidFill>
              </a:rPr>
              <a:t>How do we ensure the quality of the modelling stages before implementation?</a:t>
            </a:r>
          </a:p>
        </p:txBody>
      </p:sp>
      <p:sp>
        <p:nvSpPr>
          <p:cNvPr id="3" name="Arc 2">
            <a:extLst>
              <a:ext uri="{FF2B5EF4-FFF2-40B4-BE49-F238E27FC236}">
                <a16:creationId xmlns:a16="http://schemas.microsoft.com/office/drawing/2014/main" id="{B852B1A9-F06E-4C4B-A075-73318206D818}"/>
              </a:ext>
            </a:extLst>
          </p:cNvPr>
          <p:cNvSpPr/>
          <p:nvPr/>
        </p:nvSpPr>
        <p:spPr>
          <a:xfrm rot="5400000">
            <a:off x="2153956" y="3753501"/>
            <a:ext cx="1893955" cy="2318300"/>
          </a:xfrm>
          <a:prstGeom prst="arc">
            <a:avLst>
              <a:gd name="adj1" fmla="val 16080118"/>
              <a:gd name="adj2" fmla="val 53108"/>
            </a:avLst>
          </a:prstGeom>
          <a:ln w="34925">
            <a:solidFill>
              <a:schemeClr val="accent6"/>
            </a:solidFill>
            <a:prstDash val="sysDash"/>
            <a:headEnd type="none" w="lg" len="med"/>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TextBox 4">
            <a:extLst>
              <a:ext uri="{FF2B5EF4-FFF2-40B4-BE49-F238E27FC236}">
                <a16:creationId xmlns:a16="http://schemas.microsoft.com/office/drawing/2014/main" id="{9093407C-0277-4014-B035-418960FF8595}"/>
              </a:ext>
            </a:extLst>
          </p:cNvPr>
          <p:cNvSpPr txBox="1"/>
          <p:nvPr/>
        </p:nvSpPr>
        <p:spPr>
          <a:xfrm rot="19121760">
            <a:off x="3497142" y="5244757"/>
            <a:ext cx="684803" cy="369332"/>
          </a:xfrm>
          <a:prstGeom prst="rect">
            <a:avLst/>
          </a:prstGeom>
          <a:noFill/>
        </p:spPr>
        <p:txBody>
          <a:bodyPr wrap="none" rtlCol="0">
            <a:spAutoFit/>
          </a:bodyPr>
          <a:lstStyle/>
          <a:p>
            <a:r>
              <a:rPr lang="en-GB" b="1">
                <a:solidFill>
                  <a:srgbClr val="FF0000"/>
                </a:solidFill>
              </a:rPr>
              <a:t>BAD</a:t>
            </a:r>
          </a:p>
        </p:txBody>
      </p:sp>
    </p:spTree>
    <p:extLst>
      <p:ext uri="{BB962C8B-B14F-4D97-AF65-F5344CB8AC3E}">
        <p14:creationId xmlns:p14="http://schemas.microsoft.com/office/powerpoint/2010/main" val="205386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925E7-26C4-4A00-B07D-D0039E22B177}"/>
              </a:ext>
            </a:extLst>
          </p:cNvPr>
          <p:cNvSpPr>
            <a:spLocks noGrp="1"/>
          </p:cNvSpPr>
          <p:nvPr>
            <p:ph type="title"/>
          </p:nvPr>
        </p:nvSpPr>
        <p:spPr/>
        <p:txBody>
          <a:bodyPr/>
          <a:lstStyle/>
          <a:p>
            <a:r>
              <a:rPr lang="en-GB" dirty="0"/>
              <a:t>The Modelling Cycle</a:t>
            </a:r>
          </a:p>
        </p:txBody>
      </p:sp>
      <p:sp>
        <p:nvSpPr>
          <p:cNvPr id="14" name="Content Placeholder 13">
            <a:extLst>
              <a:ext uri="{FF2B5EF4-FFF2-40B4-BE49-F238E27FC236}">
                <a16:creationId xmlns:a16="http://schemas.microsoft.com/office/drawing/2014/main" id="{98A2DE48-0E94-409A-8803-E3FE08F5F62B}"/>
              </a:ext>
            </a:extLst>
          </p:cNvPr>
          <p:cNvSpPr>
            <a:spLocks noGrp="1"/>
          </p:cNvSpPr>
          <p:nvPr>
            <p:ph sz="half" idx="2"/>
          </p:nvPr>
        </p:nvSpPr>
        <p:spPr>
          <a:xfrm>
            <a:off x="5039138" y="1825625"/>
            <a:ext cx="3476211" cy="4351338"/>
          </a:xfrm>
        </p:spPr>
        <p:txBody>
          <a:bodyPr>
            <a:normAutofit lnSpcReduction="10000"/>
          </a:bodyPr>
          <a:lstStyle/>
          <a:p>
            <a:pPr marL="0" indent="0">
              <a:buNone/>
            </a:pPr>
            <a:r>
              <a:rPr lang="en-GB" dirty="0">
                <a:latin typeface="Arial Nova Light" panose="020B0304020202020204" pitchFamily="34" charset="0"/>
              </a:rPr>
              <a:t>The process to the left is idealised.  </a:t>
            </a:r>
          </a:p>
          <a:p>
            <a:pPr marL="0" indent="0">
              <a:buNone/>
            </a:pPr>
            <a:endParaRPr lang="en-GB" dirty="0">
              <a:latin typeface="Arial Nova Light" panose="020B0304020202020204" pitchFamily="34" charset="0"/>
            </a:endParaRPr>
          </a:p>
          <a:p>
            <a:pPr marL="0" indent="0">
              <a:buNone/>
            </a:pPr>
            <a:r>
              <a:rPr lang="en-GB" dirty="0">
                <a:latin typeface="Arial Nova Light" panose="020B0304020202020204" pitchFamily="34" charset="0"/>
              </a:rPr>
              <a:t>In reality there is significant iteration between all stages.</a:t>
            </a:r>
          </a:p>
          <a:p>
            <a:pPr marL="0" indent="0">
              <a:buNone/>
            </a:pPr>
            <a:endParaRPr lang="en-GB" b="1" dirty="0">
              <a:latin typeface="Arial Nova Light" panose="020B0304020202020204" pitchFamily="34" charset="0"/>
            </a:endParaRPr>
          </a:p>
          <a:p>
            <a:pPr marL="0" indent="0">
              <a:buNone/>
            </a:pPr>
            <a:r>
              <a:rPr lang="en-GB" b="1" dirty="0">
                <a:latin typeface="Arial Nova Light" panose="020B0304020202020204" pitchFamily="34" charset="0"/>
              </a:rPr>
              <a:t>Quality assurance </a:t>
            </a:r>
            <a:r>
              <a:rPr lang="en-GB" dirty="0">
                <a:latin typeface="Arial Nova Light" panose="020B0304020202020204" pitchFamily="34" charset="0"/>
              </a:rPr>
              <a:t>affects all stages of the cycle.</a:t>
            </a:r>
          </a:p>
          <a:p>
            <a:pPr marL="0" indent="0">
              <a:buNone/>
            </a:pPr>
            <a:endParaRPr lang="en-GB" dirty="0"/>
          </a:p>
        </p:txBody>
      </p:sp>
      <p:sp>
        <p:nvSpPr>
          <p:cNvPr id="4" name="Slide Number Placeholder 3">
            <a:extLst>
              <a:ext uri="{FF2B5EF4-FFF2-40B4-BE49-F238E27FC236}">
                <a16:creationId xmlns:a16="http://schemas.microsoft.com/office/drawing/2014/main" id="{6B5A002F-E6E8-4157-AB57-474253674D5D}"/>
              </a:ext>
            </a:extLst>
          </p:cNvPr>
          <p:cNvSpPr>
            <a:spLocks noGrp="1"/>
          </p:cNvSpPr>
          <p:nvPr>
            <p:ph type="sldNum" sz="quarter" idx="12"/>
          </p:nvPr>
        </p:nvSpPr>
        <p:spPr/>
        <p:txBody>
          <a:bodyPr/>
          <a:lstStyle/>
          <a:p>
            <a:fld id="{7354CB0E-1A92-43D2-B5ED-FE98F63B0344}" type="slidenum">
              <a:rPr lang="en-GB" smtClean="0"/>
              <a:t>12</a:t>
            </a:fld>
            <a:endParaRPr lang="en-GB"/>
          </a:p>
        </p:txBody>
      </p:sp>
      <p:grpSp>
        <p:nvGrpSpPr>
          <p:cNvPr id="6" name="Group 5">
            <a:extLst>
              <a:ext uri="{FF2B5EF4-FFF2-40B4-BE49-F238E27FC236}">
                <a16:creationId xmlns:a16="http://schemas.microsoft.com/office/drawing/2014/main" id="{CB2519F8-5667-4ABD-BC93-C8176B78E50D}"/>
              </a:ext>
            </a:extLst>
          </p:cNvPr>
          <p:cNvGrpSpPr/>
          <p:nvPr/>
        </p:nvGrpSpPr>
        <p:grpSpPr>
          <a:xfrm>
            <a:off x="-397565" y="1705171"/>
            <a:ext cx="5823953" cy="4471792"/>
            <a:chOff x="150963" y="1684740"/>
            <a:chExt cx="5823953" cy="4471792"/>
          </a:xfrm>
        </p:grpSpPr>
        <p:sp>
          <p:nvSpPr>
            <p:cNvPr id="5" name="Oval 4">
              <a:extLst>
                <a:ext uri="{FF2B5EF4-FFF2-40B4-BE49-F238E27FC236}">
                  <a16:creationId xmlns:a16="http://schemas.microsoft.com/office/drawing/2014/main" id="{9CA581E2-1559-4E6F-A60C-63D985C8AF4A}"/>
                </a:ext>
              </a:extLst>
            </p:cNvPr>
            <p:cNvSpPr/>
            <p:nvPr/>
          </p:nvSpPr>
          <p:spPr>
            <a:xfrm>
              <a:off x="1954385" y="2967092"/>
              <a:ext cx="2217108" cy="190708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Document and communicate</a:t>
              </a:r>
            </a:p>
          </p:txBody>
        </p:sp>
        <p:graphicFrame>
          <p:nvGraphicFramePr>
            <p:cNvPr id="11" name="Diagram 10">
              <a:extLst>
                <a:ext uri="{FF2B5EF4-FFF2-40B4-BE49-F238E27FC236}">
                  <a16:creationId xmlns:a16="http://schemas.microsoft.com/office/drawing/2014/main" id="{E53AF660-7B08-4C31-A6C7-A976AC98E536}"/>
                </a:ext>
              </a:extLst>
            </p:cNvPr>
            <p:cNvGraphicFramePr/>
            <p:nvPr>
              <p:extLst>
                <p:ext uri="{D42A27DB-BD31-4B8C-83A1-F6EECF244321}">
                  <p14:modId xmlns:p14="http://schemas.microsoft.com/office/powerpoint/2010/main" val="1782596908"/>
                </p:ext>
              </p:extLst>
            </p:nvPr>
          </p:nvGraphicFramePr>
          <p:xfrm>
            <a:off x="150963" y="1684740"/>
            <a:ext cx="5823953" cy="44717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spTree>
    <p:extLst>
      <p:ext uri="{BB962C8B-B14F-4D97-AF65-F5344CB8AC3E}">
        <p14:creationId xmlns:p14="http://schemas.microsoft.com/office/powerpoint/2010/main" val="3687725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289D0-489E-40C5-90F2-359F9BA93EA2}"/>
              </a:ext>
            </a:extLst>
          </p:cNvPr>
          <p:cNvSpPr>
            <a:spLocks noGrp="1"/>
          </p:cNvSpPr>
          <p:nvPr>
            <p:ph type="title"/>
          </p:nvPr>
        </p:nvSpPr>
        <p:spPr/>
        <p:txBody>
          <a:bodyPr>
            <a:normAutofit/>
          </a:bodyPr>
          <a:lstStyle/>
          <a:p>
            <a:r>
              <a:rPr lang="en-GB" dirty="0"/>
              <a:t>New projects beware…</a:t>
            </a:r>
          </a:p>
        </p:txBody>
      </p:sp>
      <p:sp>
        <p:nvSpPr>
          <p:cNvPr id="4" name="Slide Number Placeholder 3">
            <a:extLst>
              <a:ext uri="{FF2B5EF4-FFF2-40B4-BE49-F238E27FC236}">
                <a16:creationId xmlns:a16="http://schemas.microsoft.com/office/drawing/2014/main" id="{4021CFDF-D735-4759-B150-6C2AB4EEEE74}"/>
              </a:ext>
            </a:extLst>
          </p:cNvPr>
          <p:cNvSpPr>
            <a:spLocks noGrp="1"/>
          </p:cNvSpPr>
          <p:nvPr>
            <p:ph type="sldNum" sz="quarter" idx="12"/>
          </p:nvPr>
        </p:nvSpPr>
        <p:spPr/>
        <p:txBody>
          <a:bodyPr/>
          <a:lstStyle/>
          <a:p>
            <a:fld id="{7354CB0E-1A92-43D2-B5ED-FE98F63B0344}" type="slidenum">
              <a:rPr lang="en-GB" smtClean="0"/>
              <a:t>13</a:t>
            </a:fld>
            <a:endParaRPr lang="en-GB"/>
          </a:p>
        </p:txBody>
      </p:sp>
      <p:pic>
        <p:nvPicPr>
          <p:cNvPr id="12" name="Picture 11">
            <a:extLst>
              <a:ext uri="{FF2B5EF4-FFF2-40B4-BE49-F238E27FC236}">
                <a16:creationId xmlns:a16="http://schemas.microsoft.com/office/drawing/2014/main" id="{80E94BF1-1D26-4EAA-973E-61FA5DCBA8EE}"/>
              </a:ext>
            </a:extLst>
          </p:cNvPr>
          <p:cNvPicPr>
            <a:picLocks noChangeAspect="1"/>
          </p:cNvPicPr>
          <p:nvPr/>
        </p:nvPicPr>
        <p:blipFill>
          <a:blip r:embed="rId2">
            <a:alphaModFix/>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927172" y="0"/>
            <a:ext cx="3216828" cy="2409270"/>
          </a:xfrm>
          <a:prstGeom prst="rect">
            <a:avLst/>
          </a:prstGeom>
        </p:spPr>
      </p:pic>
      <p:sp>
        <p:nvSpPr>
          <p:cNvPr id="6" name="Rounded Rectangle 5">
            <a:extLst>
              <a:ext uri="{FF2B5EF4-FFF2-40B4-BE49-F238E27FC236}">
                <a16:creationId xmlns:a16="http://schemas.microsoft.com/office/drawing/2014/main" id="{7EEA1F3B-87C1-4B7E-8F6B-5A361D4C3239}"/>
              </a:ext>
            </a:extLst>
          </p:cNvPr>
          <p:cNvSpPr/>
          <p:nvPr/>
        </p:nvSpPr>
        <p:spPr>
          <a:xfrm>
            <a:off x="610930" y="5199825"/>
            <a:ext cx="7904420" cy="829297"/>
          </a:xfrm>
          <a:prstGeom prst="roundRect">
            <a:avLst>
              <a:gd name="adj" fmla="val 6262"/>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718"/>
            <a:r>
              <a:rPr lang="en-GB" sz="2000" dirty="0">
                <a:solidFill>
                  <a:prstClr val="white"/>
                </a:solidFill>
                <a:latin typeface="Arial Nova Light" panose="020B0304020202020204" pitchFamily="34" charset="0"/>
              </a:rPr>
              <a:t>Uncertainty is complex and not easily communicated – finding a balance is important to reduce misinterpretation of results.</a:t>
            </a:r>
          </a:p>
        </p:txBody>
      </p:sp>
      <p:sp>
        <p:nvSpPr>
          <p:cNvPr id="3" name="Content Placeholder 2">
            <a:extLst>
              <a:ext uri="{FF2B5EF4-FFF2-40B4-BE49-F238E27FC236}">
                <a16:creationId xmlns:a16="http://schemas.microsoft.com/office/drawing/2014/main" id="{D6913F99-DCBF-4B98-917B-403290094349}"/>
              </a:ext>
            </a:extLst>
          </p:cNvPr>
          <p:cNvSpPr>
            <a:spLocks noGrp="1"/>
          </p:cNvSpPr>
          <p:nvPr>
            <p:ph idx="1"/>
          </p:nvPr>
        </p:nvSpPr>
        <p:spPr>
          <a:xfrm>
            <a:off x="628647" y="1825625"/>
            <a:ext cx="8316570" cy="3245971"/>
          </a:xfrm>
        </p:spPr>
        <p:txBody>
          <a:bodyPr>
            <a:normAutofit fontScale="85000" lnSpcReduction="10000"/>
          </a:bodyPr>
          <a:lstStyle/>
          <a:p>
            <a:pPr marL="0" indent="0">
              <a:buNone/>
            </a:pPr>
            <a:r>
              <a:rPr lang="en-GB" dirty="0">
                <a:latin typeface="Arial Nova Light" panose="020B0304020202020204" pitchFamily="34" charset="0"/>
              </a:rPr>
              <a:t>New areas of interest …</a:t>
            </a:r>
          </a:p>
          <a:p>
            <a:r>
              <a:rPr lang="en-GB" dirty="0">
                <a:latin typeface="Arial Nova Light" panose="020B0304020202020204" pitchFamily="34" charset="0"/>
              </a:rPr>
              <a:t>often lack relevant data or </a:t>
            </a:r>
            <a:r>
              <a:rPr lang="en-GB" b="1" dirty="0">
                <a:latin typeface="Arial Nova Light" panose="020B0304020202020204" pitchFamily="34" charset="0"/>
              </a:rPr>
              <a:t>data is poor quality</a:t>
            </a:r>
          </a:p>
          <a:p>
            <a:r>
              <a:rPr lang="en-GB" dirty="0">
                <a:latin typeface="Arial Nova Light" panose="020B0304020202020204" pitchFamily="34" charset="0"/>
              </a:rPr>
              <a:t>therefore you need to make </a:t>
            </a:r>
            <a:r>
              <a:rPr lang="en-GB" b="1" dirty="0">
                <a:latin typeface="Arial Nova Light" panose="020B0304020202020204" pitchFamily="34" charset="0"/>
              </a:rPr>
              <a:t>assumptions</a:t>
            </a:r>
          </a:p>
          <a:p>
            <a:pPr marL="0" indent="0">
              <a:buNone/>
            </a:pPr>
            <a:r>
              <a:rPr lang="en-GB" b="1" dirty="0">
                <a:latin typeface="Arial Nova Light" panose="020B0304020202020204" pitchFamily="34" charset="0"/>
              </a:rPr>
              <a:t>BUT…..</a:t>
            </a:r>
          </a:p>
          <a:p>
            <a:r>
              <a:rPr lang="en-GB" dirty="0">
                <a:latin typeface="Arial Nova Light" panose="020B0304020202020204" pitchFamily="34" charset="0"/>
              </a:rPr>
              <a:t>small changes to some assumptions might have large effects</a:t>
            </a:r>
          </a:p>
          <a:p>
            <a:r>
              <a:rPr lang="en-GB" dirty="0">
                <a:latin typeface="Arial Nova Light" panose="020B0304020202020204" pitchFamily="34" charset="0"/>
              </a:rPr>
              <a:t>dealt with by:</a:t>
            </a:r>
          </a:p>
          <a:p>
            <a:pPr lvl="1"/>
            <a:r>
              <a:rPr lang="en-GB" dirty="0">
                <a:latin typeface="Arial Nova Light" panose="020B0304020202020204" pitchFamily="34" charset="0"/>
              </a:rPr>
              <a:t>collecting data</a:t>
            </a:r>
          </a:p>
          <a:p>
            <a:pPr lvl="1"/>
            <a:r>
              <a:rPr lang="en-GB" dirty="0">
                <a:latin typeface="Arial Nova Light" panose="020B0304020202020204" pitchFamily="34" charset="0"/>
              </a:rPr>
              <a:t>sensitivity analysis</a:t>
            </a:r>
          </a:p>
        </p:txBody>
      </p:sp>
    </p:spTree>
    <p:extLst>
      <p:ext uri="{BB962C8B-B14F-4D97-AF65-F5344CB8AC3E}">
        <p14:creationId xmlns:p14="http://schemas.microsoft.com/office/powerpoint/2010/main" val="3489935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D7609-F185-41B2-8DCF-3CEC71EFCA7E}"/>
              </a:ext>
            </a:extLst>
          </p:cNvPr>
          <p:cNvSpPr>
            <a:spLocks noGrp="1"/>
          </p:cNvSpPr>
          <p:nvPr>
            <p:ph type="title"/>
          </p:nvPr>
        </p:nvSpPr>
        <p:spPr/>
        <p:txBody>
          <a:bodyPr/>
          <a:lstStyle/>
          <a:p>
            <a:r>
              <a:rPr lang="en-GB" dirty="0"/>
              <a:t>A word on interpretation</a:t>
            </a:r>
          </a:p>
        </p:txBody>
      </p:sp>
      <p:sp>
        <p:nvSpPr>
          <p:cNvPr id="5" name="Slide Number Placeholder 4">
            <a:extLst>
              <a:ext uri="{FF2B5EF4-FFF2-40B4-BE49-F238E27FC236}">
                <a16:creationId xmlns:a16="http://schemas.microsoft.com/office/drawing/2014/main" id="{B0E5026F-0791-4ABF-85E3-BB0224F98927}"/>
              </a:ext>
            </a:extLst>
          </p:cNvPr>
          <p:cNvSpPr>
            <a:spLocks noGrp="1"/>
          </p:cNvSpPr>
          <p:nvPr>
            <p:ph type="sldNum" sz="quarter" idx="12"/>
          </p:nvPr>
        </p:nvSpPr>
        <p:spPr>
          <a:xfrm>
            <a:off x="6451973" y="6321251"/>
            <a:ext cx="2057400" cy="365125"/>
          </a:xfrm>
        </p:spPr>
        <p:txBody>
          <a:bodyPr/>
          <a:lstStyle/>
          <a:p>
            <a:fld id="{7354CB0E-1A92-43D2-B5ED-FE98F63B0344}" type="slidenum">
              <a:rPr lang="en-GB" smtClean="0"/>
              <a:t>14</a:t>
            </a:fld>
            <a:endParaRPr lang="en-GB"/>
          </a:p>
        </p:txBody>
      </p:sp>
      <p:graphicFrame>
        <p:nvGraphicFramePr>
          <p:cNvPr id="7" name="Diagram 6">
            <a:extLst>
              <a:ext uri="{FF2B5EF4-FFF2-40B4-BE49-F238E27FC236}">
                <a16:creationId xmlns:a16="http://schemas.microsoft.com/office/drawing/2014/main" id="{E688CE00-904F-4581-A0C4-30174DE3ACA2}"/>
              </a:ext>
            </a:extLst>
          </p:cNvPr>
          <p:cNvGraphicFramePr/>
          <p:nvPr>
            <p:extLst>
              <p:ext uri="{D42A27DB-BD31-4B8C-83A1-F6EECF244321}">
                <p14:modId xmlns:p14="http://schemas.microsoft.com/office/powerpoint/2010/main" val="2368747647"/>
              </p:ext>
            </p:extLst>
          </p:nvPr>
        </p:nvGraphicFramePr>
        <p:xfrm>
          <a:off x="1577613" y="1416584"/>
          <a:ext cx="5646462" cy="42434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Up Arrow 17">
            <a:extLst>
              <a:ext uri="{FF2B5EF4-FFF2-40B4-BE49-F238E27FC236}">
                <a16:creationId xmlns:a16="http://schemas.microsoft.com/office/drawing/2014/main" id="{402A46CA-599C-4CD9-BDD2-750A9D6C3A44}"/>
              </a:ext>
            </a:extLst>
          </p:cNvPr>
          <p:cNvSpPr/>
          <p:nvPr/>
        </p:nvSpPr>
        <p:spPr>
          <a:xfrm rot="10800000">
            <a:off x="155650" y="1743213"/>
            <a:ext cx="896861" cy="3636711"/>
          </a:xfrm>
          <a:prstGeom prst="upArrow">
            <a:avLst/>
          </a:prstGeom>
          <a:solidFill>
            <a:schemeClr val="accent1">
              <a:lumMod val="75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vert="vert" rtlCol="0" anchor="ctr"/>
          <a:lstStyle/>
          <a:p>
            <a:pPr algn="ctr"/>
            <a:r>
              <a:rPr lang="en-GB">
                <a:solidFill>
                  <a:schemeClr val="bg1"/>
                </a:solidFill>
                <a:latin typeface="Arial Nova Light" panose="020B0304020202020204" pitchFamily="34" charset="0"/>
              </a:rPr>
              <a:t>Complexity and precision</a:t>
            </a:r>
          </a:p>
        </p:txBody>
      </p:sp>
      <p:sp>
        <p:nvSpPr>
          <p:cNvPr id="9" name="Up Arrow 18">
            <a:extLst>
              <a:ext uri="{FF2B5EF4-FFF2-40B4-BE49-F238E27FC236}">
                <a16:creationId xmlns:a16="http://schemas.microsoft.com/office/drawing/2014/main" id="{FAF72DA4-E64E-40E9-AE3B-45EEDACF642B}"/>
              </a:ext>
            </a:extLst>
          </p:cNvPr>
          <p:cNvSpPr/>
          <p:nvPr/>
        </p:nvSpPr>
        <p:spPr>
          <a:xfrm>
            <a:off x="1098626" y="1743213"/>
            <a:ext cx="896862" cy="3636711"/>
          </a:xfrm>
          <a:prstGeom prst="upArrow">
            <a:avLst/>
          </a:prstGeom>
          <a:solidFill>
            <a:schemeClr val="accent1">
              <a:lumMod val="75000"/>
            </a:schemeClr>
          </a:solidFill>
          <a:ln>
            <a:solidFill>
              <a:schemeClr val="accent1"/>
            </a:solidFill>
          </a:ln>
        </p:spPr>
        <p:style>
          <a:lnRef idx="1">
            <a:schemeClr val="accent2"/>
          </a:lnRef>
          <a:fillRef idx="2">
            <a:schemeClr val="accent2"/>
          </a:fillRef>
          <a:effectRef idx="1">
            <a:schemeClr val="accent2"/>
          </a:effectRef>
          <a:fontRef idx="minor">
            <a:schemeClr val="dk1"/>
          </a:fontRef>
        </p:style>
        <p:txBody>
          <a:bodyPr vert="vert270" rtlCol="0" anchor="ctr"/>
          <a:lstStyle/>
          <a:p>
            <a:pPr algn="ctr"/>
            <a:r>
              <a:rPr lang="en-GB">
                <a:solidFill>
                  <a:schemeClr val="bg1"/>
                </a:solidFill>
                <a:latin typeface="Arial Nova Light" panose="020B0304020202020204" pitchFamily="34" charset="0"/>
              </a:rPr>
              <a:t>Ease of understanding</a:t>
            </a:r>
          </a:p>
        </p:txBody>
      </p:sp>
      <p:sp>
        <p:nvSpPr>
          <p:cNvPr id="4" name="Rectangle 3">
            <a:extLst>
              <a:ext uri="{FF2B5EF4-FFF2-40B4-BE49-F238E27FC236}">
                <a16:creationId xmlns:a16="http://schemas.microsoft.com/office/drawing/2014/main" id="{91F4D113-3A48-41B0-99F9-175317B98982}"/>
              </a:ext>
            </a:extLst>
          </p:cNvPr>
          <p:cNvSpPr/>
          <p:nvPr/>
        </p:nvSpPr>
        <p:spPr>
          <a:xfrm>
            <a:off x="5588746" y="1732127"/>
            <a:ext cx="1348767" cy="70961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Nova Light" panose="020B0304020202020204" pitchFamily="34" charset="0"/>
              </a:rPr>
              <a:t>Board</a:t>
            </a:r>
          </a:p>
        </p:txBody>
      </p:sp>
      <p:sp>
        <p:nvSpPr>
          <p:cNvPr id="6" name="Rectangle 5">
            <a:extLst>
              <a:ext uri="{FF2B5EF4-FFF2-40B4-BE49-F238E27FC236}">
                <a16:creationId xmlns:a16="http://schemas.microsoft.com/office/drawing/2014/main" id="{97C1FB7E-5BC9-41D4-BBD0-FC7EA55EFA6D}"/>
              </a:ext>
            </a:extLst>
          </p:cNvPr>
          <p:cNvSpPr/>
          <p:nvPr/>
        </p:nvSpPr>
        <p:spPr>
          <a:xfrm>
            <a:off x="6171874" y="2880219"/>
            <a:ext cx="1809971" cy="70961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Nova Light" panose="020B0304020202020204" pitchFamily="34" charset="0"/>
              </a:rPr>
              <a:t>Management</a:t>
            </a:r>
          </a:p>
        </p:txBody>
      </p:sp>
      <p:sp>
        <p:nvSpPr>
          <p:cNvPr id="12" name="Rectangle 11">
            <a:extLst>
              <a:ext uri="{FF2B5EF4-FFF2-40B4-BE49-F238E27FC236}">
                <a16:creationId xmlns:a16="http://schemas.microsoft.com/office/drawing/2014/main" id="{4C25B3E1-7CF0-4797-B1C7-5641F9FFAFC6}"/>
              </a:ext>
            </a:extLst>
          </p:cNvPr>
          <p:cNvSpPr/>
          <p:nvPr/>
        </p:nvSpPr>
        <p:spPr>
          <a:xfrm>
            <a:off x="6836318" y="3710064"/>
            <a:ext cx="1502612" cy="709614"/>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Nova Light" panose="020B0304020202020204" pitchFamily="34" charset="0"/>
              </a:rPr>
              <a:t>Team</a:t>
            </a:r>
          </a:p>
        </p:txBody>
      </p:sp>
      <p:sp>
        <p:nvSpPr>
          <p:cNvPr id="13" name="Rectangle 12">
            <a:extLst>
              <a:ext uri="{FF2B5EF4-FFF2-40B4-BE49-F238E27FC236}">
                <a16:creationId xmlns:a16="http://schemas.microsoft.com/office/drawing/2014/main" id="{956AA110-B2C9-4269-8758-3062A073E061}"/>
              </a:ext>
            </a:extLst>
          </p:cNvPr>
          <p:cNvSpPr/>
          <p:nvPr/>
        </p:nvSpPr>
        <p:spPr>
          <a:xfrm>
            <a:off x="7503673" y="4690527"/>
            <a:ext cx="1312391" cy="709613"/>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latin typeface="Arial Nova Light" panose="020B0304020202020204" pitchFamily="34" charset="0"/>
              </a:rPr>
              <a:t>Customer </a:t>
            </a:r>
          </a:p>
          <a:p>
            <a:pPr algn="ctr"/>
            <a:r>
              <a:rPr lang="en-GB" dirty="0">
                <a:latin typeface="Arial Nova Light" panose="020B0304020202020204" pitchFamily="34" charset="0"/>
              </a:rPr>
              <a:t>Analyst</a:t>
            </a:r>
          </a:p>
        </p:txBody>
      </p:sp>
      <p:cxnSp>
        <p:nvCxnSpPr>
          <p:cNvPr id="10" name="Straight Arrow Connector 9">
            <a:extLst>
              <a:ext uri="{FF2B5EF4-FFF2-40B4-BE49-F238E27FC236}">
                <a16:creationId xmlns:a16="http://schemas.microsoft.com/office/drawing/2014/main" id="{CD5845A5-75C7-4850-BCEA-B8DC5E27AE71}"/>
              </a:ext>
            </a:extLst>
          </p:cNvPr>
          <p:cNvCxnSpPr>
            <a:cxnSpLocks/>
            <a:stCxn id="4" idx="1"/>
          </p:cNvCxnSpPr>
          <p:nvPr/>
        </p:nvCxnSpPr>
        <p:spPr>
          <a:xfrm flipH="1">
            <a:off x="4806334" y="2086934"/>
            <a:ext cx="782412"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89DB32BF-44CF-4223-A1D2-C7B01BF72339}"/>
              </a:ext>
            </a:extLst>
          </p:cNvPr>
          <p:cNvCxnSpPr>
            <a:cxnSpLocks/>
            <a:stCxn id="6" idx="1"/>
          </p:cNvCxnSpPr>
          <p:nvPr/>
        </p:nvCxnSpPr>
        <p:spPr>
          <a:xfrm flipH="1">
            <a:off x="5588746" y="3235026"/>
            <a:ext cx="58312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2A188D0C-D735-4B8C-B3C5-DDABAC267D6A}"/>
              </a:ext>
            </a:extLst>
          </p:cNvPr>
          <p:cNvCxnSpPr>
            <a:cxnSpLocks/>
            <a:stCxn id="12" idx="1"/>
          </p:cNvCxnSpPr>
          <p:nvPr/>
        </p:nvCxnSpPr>
        <p:spPr>
          <a:xfrm flipH="1">
            <a:off x="6171874" y="4064871"/>
            <a:ext cx="664444"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29EE464-FF63-427C-893A-686ADA67094D}"/>
              </a:ext>
            </a:extLst>
          </p:cNvPr>
          <p:cNvCxnSpPr>
            <a:cxnSpLocks/>
            <a:stCxn id="13" idx="1"/>
          </p:cNvCxnSpPr>
          <p:nvPr/>
        </p:nvCxnSpPr>
        <p:spPr>
          <a:xfrm flipH="1">
            <a:off x="6836318" y="5045334"/>
            <a:ext cx="667355"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134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CC4E0C-D9BF-40ED-BDDC-AB668A25E26A}"/>
              </a:ext>
            </a:extLst>
          </p:cNvPr>
          <p:cNvSpPr>
            <a:spLocks noGrp="1"/>
          </p:cNvSpPr>
          <p:nvPr>
            <p:ph type="title"/>
          </p:nvPr>
        </p:nvSpPr>
        <p:spPr>
          <a:xfrm>
            <a:off x="1777999" y="2187743"/>
            <a:ext cx="5895010" cy="2482515"/>
          </a:xfrm>
        </p:spPr>
        <p:txBody>
          <a:bodyPr vert="horz" lIns="91440" tIns="45720" rIns="91440" bIns="45720" rtlCol="0" anchor="ctr">
            <a:normAutofit/>
          </a:bodyPr>
          <a:lstStyle/>
          <a:p>
            <a:r>
              <a:rPr lang="en-US" sz="5100" kern="1200" dirty="0">
                <a:latin typeface="+mj-lt"/>
                <a:ea typeface="+mj-ea"/>
                <a:cs typeface="+mj-cs"/>
              </a:rPr>
              <a:t>Yo</a:t>
            </a:r>
            <a:r>
              <a:rPr lang="en-US" sz="5100" dirty="0"/>
              <a:t>u as the customer</a:t>
            </a:r>
            <a:endParaRPr lang="en-US" sz="5100" kern="1200" dirty="0"/>
          </a:p>
        </p:txBody>
      </p:sp>
      <p:pic>
        <p:nvPicPr>
          <p:cNvPr id="9" name="Graphic 8" descr="Gavel">
            <a:extLst>
              <a:ext uri="{FF2B5EF4-FFF2-40B4-BE49-F238E27FC236}">
                <a16:creationId xmlns:a16="http://schemas.microsoft.com/office/drawing/2014/main" id="{BC90C306-6DDD-46BA-B3E7-65DB3FE272C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650" y="2914651"/>
            <a:ext cx="1028700" cy="1028700"/>
          </a:xfrm>
          <a:prstGeom prst="rect">
            <a:avLst/>
          </a:prstGeom>
        </p:spPr>
      </p:pic>
      <p:pic>
        <p:nvPicPr>
          <p:cNvPr id="11" name="Graphic 10">
            <a:extLst>
              <a:ext uri="{FF2B5EF4-FFF2-40B4-BE49-F238E27FC236}">
                <a16:creationId xmlns:a16="http://schemas.microsoft.com/office/drawing/2014/main" id="{FFB3F3FD-CA91-4BA1-9F3D-84537213C42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1073" y="1469503"/>
            <a:ext cx="3918995" cy="3918995"/>
          </a:xfrm>
          <a:prstGeom prst="rect">
            <a:avLst/>
          </a:prstGeom>
        </p:spPr>
      </p:pic>
      <p:sp>
        <p:nvSpPr>
          <p:cNvPr id="4" name="Slide Number Placeholder 3">
            <a:extLst>
              <a:ext uri="{FF2B5EF4-FFF2-40B4-BE49-F238E27FC236}">
                <a16:creationId xmlns:a16="http://schemas.microsoft.com/office/drawing/2014/main" id="{CE4636C8-593A-4B2A-AC65-33F2EF0B541D}"/>
              </a:ext>
            </a:extLst>
          </p:cNvPr>
          <p:cNvSpPr>
            <a:spLocks noGrp="1"/>
          </p:cNvSpPr>
          <p:nvPr>
            <p:ph type="sldNum" sz="quarter" idx="12"/>
          </p:nvPr>
        </p:nvSpPr>
        <p:spPr>
          <a:xfrm>
            <a:off x="6842668" y="6356350"/>
            <a:ext cx="2057400" cy="365125"/>
          </a:xfrm>
        </p:spPr>
        <p:txBody>
          <a:bodyPr vert="horz" lIns="91440" tIns="45720" rIns="91440" bIns="45720" rtlCol="0" anchor="ctr">
            <a:normAutofit/>
          </a:bodyPr>
          <a:lstStyle/>
          <a:p>
            <a:pPr>
              <a:spcAft>
                <a:spcPts val="600"/>
              </a:spcAft>
            </a:pPr>
            <a:fld id="{7354CB0E-1A92-43D2-B5ED-FE98F63B0344}" type="slidenum">
              <a:rPr lang="en-US" smtClean="0"/>
              <a:pPr>
                <a:spcAft>
                  <a:spcPts val="600"/>
                </a:spcAft>
              </a:pPr>
              <a:t>15</a:t>
            </a:fld>
            <a:endParaRPr lang="en-US"/>
          </a:p>
        </p:txBody>
      </p:sp>
    </p:spTree>
    <p:extLst>
      <p:ext uri="{BB962C8B-B14F-4D97-AF65-F5344CB8AC3E}">
        <p14:creationId xmlns:p14="http://schemas.microsoft.com/office/powerpoint/2010/main" val="3667308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t>Understanding models and modellers</a:t>
            </a:r>
          </a:p>
        </p:txBody>
      </p:sp>
      <p:sp>
        <p:nvSpPr>
          <p:cNvPr id="4" name="Slide Number Placeholder 3"/>
          <p:cNvSpPr>
            <a:spLocks noGrp="1"/>
          </p:cNvSpPr>
          <p:nvPr>
            <p:ph type="sldNum" sz="quarter" idx="12"/>
          </p:nvPr>
        </p:nvSpPr>
        <p:spPr/>
        <p:txBody>
          <a:bodyPr/>
          <a:lstStyle/>
          <a:p>
            <a:fld id="{E051598E-9D06-4046-8EF2-7702044C4E81}" type="slidenum">
              <a:rPr lang="en-US" smtClean="0"/>
              <a:pPr/>
              <a:t>16</a:t>
            </a:fld>
            <a:endParaRPr lang="en-US" dirty="0"/>
          </a:p>
        </p:txBody>
      </p:sp>
      <p:sp>
        <p:nvSpPr>
          <p:cNvPr id="5" name="Footer Placeholder 4"/>
          <p:cNvSpPr>
            <a:spLocks noGrp="1"/>
          </p:cNvSpPr>
          <p:nvPr>
            <p:ph type="ftr" sz="quarter" idx="4294967295"/>
          </p:nvPr>
        </p:nvSpPr>
        <p:spPr>
          <a:xfrm>
            <a:off x="1439863" y="6308725"/>
            <a:ext cx="7704137" cy="549275"/>
          </a:xfrm>
          <a:prstGeom prst="rect">
            <a:avLst/>
          </a:prstGeom>
        </p:spPr>
        <p:txBody>
          <a:bodyPr vert="horz" lIns="0" tIns="0" rIns="0" bIns="0" rtlCol="0" anchor="ctr"/>
          <a:lstStyle>
            <a:defPPr>
              <a:defRPr lang="en-US"/>
            </a:defPPr>
            <a:lvl1pPr marL="0" algn="l" defTabSz="914400" rtl="0" eaLnBrk="1" latinLnBrk="0" hangingPunct="1">
              <a:defRPr sz="1200" kern="1200" baseline="0">
                <a:solidFill>
                  <a:schemeClr val="bg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Understanding modelling and modellers</a:t>
            </a:r>
            <a:endParaRPr lang="en-US" dirty="0"/>
          </a:p>
        </p:txBody>
      </p:sp>
      <p:sp>
        <p:nvSpPr>
          <p:cNvPr id="10" name="Title 1"/>
          <p:cNvSpPr txBox="1">
            <a:spLocks/>
          </p:cNvSpPr>
          <p:nvPr/>
        </p:nvSpPr>
        <p:spPr>
          <a:xfrm>
            <a:off x="539552" y="5301208"/>
            <a:ext cx="8352928" cy="648072"/>
          </a:xfrm>
          <a:prstGeom prst="rect">
            <a:avLst/>
          </a:prstGeom>
        </p:spPr>
        <p:txBody>
          <a:bodyPr vert="horz" lIns="0" tIns="0" rIns="0" bIns="0" rtlCol="0" anchor="t" anchorCtr="0">
            <a:noAutofit/>
          </a:bodyPr>
          <a:lstStyle>
            <a:lvl1pPr algn="l" defTabSz="914400" rtl="0" eaLnBrk="1" latinLnBrk="0" hangingPunct="1">
              <a:spcBef>
                <a:spcPct val="0"/>
              </a:spcBef>
              <a:buNone/>
              <a:defRPr sz="3000" kern="1200" spc="-150" baseline="0">
                <a:solidFill>
                  <a:schemeClr val="tx1">
                    <a:lumMod val="65000"/>
                    <a:lumOff val="35000"/>
                  </a:schemeClr>
                </a:solidFill>
                <a:latin typeface="Arial" pitchFamily="34" charset="0"/>
                <a:ea typeface="+mj-ea"/>
                <a:cs typeface="+mj-cs"/>
              </a:defRPr>
            </a:lvl1pPr>
          </a:lstStyle>
          <a:p>
            <a:endParaRPr lang="en-GB" dirty="0"/>
          </a:p>
        </p:txBody>
      </p:sp>
      <p:pic>
        <p:nvPicPr>
          <p:cNvPr id="12" name="Picture 11" descr="April 27, 1999">
            <a:hlinkClick r:id="rId3" tooltip="&quot;April 27, 1999&quot;"/>
          </p:cNvPr>
          <p:cNvPicPr/>
          <p:nvPr/>
        </p:nvPicPr>
        <p:blipFill>
          <a:blip r:embed="rId4" cstate="print"/>
          <a:srcRect/>
          <a:stretch>
            <a:fillRect/>
          </a:stretch>
        </p:blipFill>
        <p:spPr bwMode="auto">
          <a:xfrm>
            <a:off x="682659" y="2132856"/>
            <a:ext cx="7705765" cy="2407518"/>
          </a:xfrm>
          <a:prstGeom prst="rect">
            <a:avLst/>
          </a:prstGeom>
          <a:noFill/>
          <a:ln w="9525">
            <a:noFill/>
            <a:miter lim="800000"/>
            <a:headEnd/>
            <a:tailEnd/>
          </a:ln>
        </p:spPr>
      </p:pic>
    </p:spTree>
    <p:extLst>
      <p:ext uri="{BB962C8B-B14F-4D97-AF65-F5344CB8AC3E}">
        <p14:creationId xmlns:p14="http://schemas.microsoft.com/office/powerpoint/2010/main" val="3739299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963877"/>
            <a:ext cx="2620771" cy="4930246"/>
          </a:xfrm>
        </p:spPr>
        <p:txBody>
          <a:bodyPr>
            <a:normAutofit/>
          </a:bodyPr>
          <a:lstStyle/>
          <a:p>
            <a:r>
              <a:rPr lang="en-GB" dirty="0">
                <a:solidFill>
                  <a:schemeClr val="accent1"/>
                </a:solidFill>
              </a:rPr>
              <a:t>A caricature of the modelling process:</a:t>
            </a:r>
            <a:br>
              <a:rPr lang="en-GB" dirty="0">
                <a:solidFill>
                  <a:schemeClr val="accent1"/>
                </a:solidFill>
              </a:rPr>
            </a:br>
            <a:r>
              <a:rPr lang="en-GB" i="1" dirty="0">
                <a:solidFill>
                  <a:schemeClr val="accent1"/>
                </a:solidFill>
              </a:rPr>
              <a:t>The customer's story	</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2023" y="963877"/>
            <a:ext cx="4783327" cy="4930246"/>
          </a:xfrm>
        </p:spPr>
        <p:txBody>
          <a:bodyPr anchor="ctr">
            <a:normAutofit/>
          </a:bodyPr>
          <a:lstStyle/>
          <a:p>
            <a:pPr marL="0" lvl="0" indent="0" fontAlgn="base">
              <a:buNone/>
            </a:pPr>
            <a:r>
              <a:rPr lang="en-GB" sz="1300" b="1" dirty="0"/>
              <a:t>It’s very frustrating… </a:t>
            </a:r>
          </a:p>
          <a:p>
            <a:pPr lvl="0" fontAlgn="base">
              <a:spcBef>
                <a:spcPts val="0"/>
              </a:spcBef>
            </a:pPr>
            <a:r>
              <a:rPr lang="en-GB" sz="1300" dirty="0"/>
              <a:t>All I want to know is, what is the best plan from for our bottom line? But the analyst won’t simply tell me this, even when I have carefully explained the problem and its surrounding considerations. I have to tell them precisely what options to consider and explain what they mean. What if we miss one?  </a:t>
            </a:r>
          </a:p>
          <a:p>
            <a:pPr marL="0" lvl="0" indent="0" fontAlgn="base">
              <a:spcBef>
                <a:spcPts val="600"/>
              </a:spcBef>
              <a:buNone/>
            </a:pPr>
            <a:r>
              <a:rPr lang="en-GB" sz="1300" b="1" dirty="0"/>
              <a:t>Even when we’ve agreed which options to model…</a:t>
            </a:r>
          </a:p>
          <a:p>
            <a:pPr lvl="0" fontAlgn="base">
              <a:spcBef>
                <a:spcPts val="0"/>
              </a:spcBef>
            </a:pPr>
            <a:r>
              <a:rPr lang="en-GB" sz="1300" dirty="0"/>
              <a:t>I am asked to agree to a large set of assumptions about the future. Fuel prices, passenger volumes, international trends: you name it, I don’t know it and need to give an answer. Don’t we have one company view on this? Isn’t this the job of analysts?</a:t>
            </a:r>
          </a:p>
          <a:p>
            <a:pPr marL="0" lvl="0" indent="0" fontAlgn="base">
              <a:spcBef>
                <a:spcPts val="600"/>
              </a:spcBef>
              <a:buNone/>
            </a:pPr>
            <a:r>
              <a:rPr lang="en-GB" sz="1300" b="1" dirty="0"/>
              <a:t>I am always nervous… </a:t>
            </a:r>
          </a:p>
          <a:p>
            <a:pPr lvl="0" fontAlgn="base">
              <a:spcBef>
                <a:spcPts val="0"/>
              </a:spcBef>
            </a:pPr>
            <a:r>
              <a:rPr lang="en-GB" sz="1300" dirty="0"/>
              <a:t>If we have to make so many assumptions, surely any answer that the model gives must be highly contingent? How can I trust the answer? The numbers change so often…</a:t>
            </a:r>
          </a:p>
          <a:p>
            <a:pPr marL="0" lvl="0" indent="0" fontAlgn="base">
              <a:spcBef>
                <a:spcPts val="600"/>
              </a:spcBef>
              <a:buNone/>
            </a:pPr>
            <a:r>
              <a:rPr lang="en-GB" sz="1300" b="1" dirty="0"/>
              <a:t>And that brings up another thing…</a:t>
            </a:r>
          </a:p>
          <a:p>
            <a:pPr lvl="0" fontAlgn="base">
              <a:spcBef>
                <a:spcPts val="0"/>
              </a:spcBef>
            </a:pPr>
            <a:r>
              <a:rPr lang="en-GB" sz="1300" dirty="0"/>
              <a:t>If I make the assumptions clear, I will might come under under lots of criticism from colleagues who hold different assumptions; but, if I don’t share the assumptions, I will come under criticism for hiding something. I am caught between a rock and a hard place. The board wants clear, bold, and definitive explanations for the policies we have chosen; but the analyst is always hedging their answer with so many evasions and caveats that I can’t write a clear narrative. </a:t>
            </a:r>
          </a:p>
        </p:txBody>
      </p:sp>
      <p:sp>
        <p:nvSpPr>
          <p:cNvPr id="4" name="Slide Number Placeholder 3"/>
          <p:cNvSpPr>
            <a:spLocks noGrp="1"/>
          </p:cNvSpPr>
          <p:nvPr>
            <p:ph type="sldNum" sz="quarter" idx="12"/>
          </p:nvPr>
        </p:nvSpPr>
        <p:spPr>
          <a:xfrm>
            <a:off x="7928637" y="6033479"/>
            <a:ext cx="586712" cy="365125"/>
          </a:xfrm>
        </p:spPr>
        <p:txBody>
          <a:bodyPr>
            <a:normAutofit/>
          </a:bodyPr>
          <a:lstStyle/>
          <a:p>
            <a:pPr>
              <a:spcAft>
                <a:spcPts val="600"/>
              </a:spcAft>
            </a:pPr>
            <a:fld id="{E051598E-9D06-4046-8EF2-7702044C4E81}" type="slidenum">
              <a:rPr lang="en-US" sz="900">
                <a:solidFill>
                  <a:schemeClr val="tx1">
                    <a:alpha val="80000"/>
                  </a:schemeClr>
                </a:solidFill>
              </a:rPr>
              <a:pPr>
                <a:spcAft>
                  <a:spcPts val="600"/>
                </a:spcAft>
              </a:pPr>
              <a:t>17</a:t>
            </a:fld>
            <a:endParaRPr lang="en-US" sz="900">
              <a:solidFill>
                <a:schemeClr val="tx1">
                  <a:alpha val="80000"/>
                </a:schemeClr>
              </a:solidFill>
            </a:endParaRPr>
          </a:p>
        </p:txBody>
      </p:sp>
    </p:spTree>
    <p:extLst>
      <p:ext uri="{BB962C8B-B14F-4D97-AF65-F5344CB8AC3E}">
        <p14:creationId xmlns:p14="http://schemas.microsoft.com/office/powerpoint/2010/main" val="3088252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963877"/>
            <a:ext cx="2620771" cy="4930246"/>
          </a:xfrm>
        </p:spPr>
        <p:txBody>
          <a:bodyPr>
            <a:normAutofit/>
          </a:bodyPr>
          <a:lstStyle/>
          <a:p>
            <a:r>
              <a:rPr lang="en-GB" dirty="0">
                <a:solidFill>
                  <a:schemeClr val="accent1"/>
                </a:solidFill>
              </a:rPr>
              <a:t>A caricature of the modelling process:</a:t>
            </a:r>
            <a:br>
              <a:rPr lang="en-GB" dirty="0">
                <a:solidFill>
                  <a:schemeClr val="accent1"/>
                </a:solidFill>
              </a:rPr>
            </a:br>
            <a:r>
              <a:rPr lang="en-GB" i="1" dirty="0">
                <a:solidFill>
                  <a:schemeClr val="accent1"/>
                </a:solidFill>
              </a:rPr>
              <a:t>The analyst’s story	</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2023" y="963877"/>
            <a:ext cx="4783327" cy="4930246"/>
          </a:xfrm>
        </p:spPr>
        <p:txBody>
          <a:bodyPr anchor="ctr">
            <a:normAutofit/>
          </a:bodyPr>
          <a:lstStyle/>
          <a:p>
            <a:pPr marL="0" indent="0">
              <a:buNone/>
            </a:pPr>
            <a:r>
              <a:rPr lang="en-GB" sz="1300" b="1" dirty="0"/>
              <a:t>It’s very frustrating…</a:t>
            </a:r>
          </a:p>
          <a:p>
            <a:pPr lvl="0" fontAlgn="base">
              <a:spcBef>
                <a:spcPts val="0"/>
              </a:spcBef>
            </a:pPr>
            <a:r>
              <a:rPr lang="en-GB" sz="1300" dirty="0"/>
              <a:t>Modelling is hard – a mix of science and judgement. I need time to work out how to answer the question, but they never give me time. At the beginning of the process they don’t even know what the question is; and by the time they’ve figured out a question I can actually answer, it’s too late to do a thorough analysis.</a:t>
            </a:r>
          </a:p>
          <a:p>
            <a:pPr marL="0" lvl="0" indent="0" fontAlgn="base">
              <a:spcBef>
                <a:spcPts val="600"/>
              </a:spcBef>
              <a:buNone/>
            </a:pPr>
            <a:r>
              <a:rPr lang="en-GB" sz="1300" b="1" dirty="0"/>
              <a:t>Even if I did get time…</a:t>
            </a:r>
          </a:p>
          <a:p>
            <a:pPr lvl="0" fontAlgn="base">
              <a:spcBef>
                <a:spcPts val="0"/>
              </a:spcBef>
            </a:pPr>
            <a:r>
              <a:rPr lang="en-GB" sz="1300" dirty="0"/>
              <a:t>My customer doesn’t seem to understand that the world isn’t perfectly predictable. I don’t know what future prices are going to be and the model will only be as good as our assumptions. They want me to make definitive statements of fact but it’s surely obvious that I can never do that.</a:t>
            </a:r>
          </a:p>
          <a:p>
            <a:pPr marL="0" lvl="0" indent="0" fontAlgn="base">
              <a:spcBef>
                <a:spcPts val="600"/>
              </a:spcBef>
              <a:buNone/>
            </a:pPr>
            <a:r>
              <a:rPr lang="en-GB" sz="1300" b="1" dirty="0"/>
              <a:t>I am always nervous…</a:t>
            </a:r>
          </a:p>
          <a:p>
            <a:pPr lvl="0" fontAlgn="base">
              <a:spcBef>
                <a:spcPts val="0"/>
              </a:spcBef>
            </a:pPr>
            <a:r>
              <a:rPr lang="en-GB" sz="1300" dirty="0"/>
              <a:t>My customer seems to be basing their entire plan on my model. How can they trust it so much? What if someone finds a mistake? I hate it when deadlines are approaching but we keep going round and round making changes – the chance of error is too great for comfort.</a:t>
            </a:r>
          </a:p>
          <a:p>
            <a:pPr marL="0" lvl="0" indent="0" fontAlgn="base">
              <a:spcBef>
                <a:spcPts val="600"/>
              </a:spcBef>
              <a:buNone/>
            </a:pPr>
            <a:r>
              <a:rPr lang="en-GB" sz="1300" b="1" dirty="0"/>
              <a:t>And that brings up another thing…</a:t>
            </a:r>
          </a:p>
          <a:p>
            <a:pPr lvl="0" fontAlgn="base">
              <a:spcBef>
                <a:spcPts val="0"/>
              </a:spcBef>
            </a:pPr>
            <a:r>
              <a:rPr lang="en-GB" sz="1300" dirty="0"/>
              <a:t>My customer keeps changing the terms of reference of the problem after I thought we had agreed it; imposing ‘political constraints’, and otherwise constraining the solution in ways that require ‘off-model’ analysis. What’s the point of modelling if we’re going to do this?</a:t>
            </a:r>
          </a:p>
        </p:txBody>
      </p:sp>
      <p:sp>
        <p:nvSpPr>
          <p:cNvPr id="4" name="Slide Number Placeholder 3"/>
          <p:cNvSpPr>
            <a:spLocks noGrp="1"/>
          </p:cNvSpPr>
          <p:nvPr>
            <p:ph type="sldNum" sz="quarter" idx="12"/>
          </p:nvPr>
        </p:nvSpPr>
        <p:spPr>
          <a:xfrm>
            <a:off x="7928637" y="6033479"/>
            <a:ext cx="586712" cy="365125"/>
          </a:xfrm>
        </p:spPr>
        <p:txBody>
          <a:bodyPr>
            <a:normAutofit/>
          </a:bodyPr>
          <a:lstStyle/>
          <a:p>
            <a:pPr>
              <a:spcAft>
                <a:spcPts val="600"/>
              </a:spcAft>
            </a:pPr>
            <a:fld id="{E051598E-9D06-4046-8EF2-7702044C4E81}" type="slidenum">
              <a:rPr lang="en-US" sz="900">
                <a:solidFill>
                  <a:schemeClr val="tx1">
                    <a:alpha val="80000"/>
                  </a:schemeClr>
                </a:solidFill>
              </a:rPr>
              <a:pPr>
                <a:spcAft>
                  <a:spcPts val="600"/>
                </a:spcAft>
              </a:pPr>
              <a:t>18</a:t>
            </a:fld>
            <a:endParaRPr lang="en-US" sz="900">
              <a:solidFill>
                <a:schemeClr val="tx1">
                  <a:alpha val="80000"/>
                </a:schemeClr>
              </a:solidFill>
            </a:endParaRPr>
          </a:p>
        </p:txBody>
      </p:sp>
    </p:spTree>
    <p:extLst>
      <p:ext uri="{BB962C8B-B14F-4D97-AF65-F5344CB8AC3E}">
        <p14:creationId xmlns:p14="http://schemas.microsoft.com/office/powerpoint/2010/main" val="355203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Connector 49"/>
          <p:cNvCxnSpPr/>
          <p:nvPr/>
        </p:nvCxnSpPr>
        <p:spPr>
          <a:xfrm>
            <a:off x="899592" y="2623385"/>
            <a:ext cx="7056784" cy="0"/>
          </a:xfrm>
          <a:prstGeom prst="line">
            <a:avLst/>
          </a:prstGeom>
          <a:ln w="76200">
            <a:solidFill>
              <a:srgbClr val="0C9B74"/>
            </a:solidFill>
          </a:ln>
        </p:spPr>
        <p:style>
          <a:lnRef idx="1">
            <a:schemeClr val="accent4"/>
          </a:lnRef>
          <a:fillRef idx="0">
            <a:schemeClr val="accent4"/>
          </a:fillRef>
          <a:effectRef idx="0">
            <a:schemeClr val="accent4"/>
          </a:effectRef>
          <a:fontRef idx="minor">
            <a:schemeClr val="tx1"/>
          </a:fontRef>
        </p:style>
      </p:cxnSp>
      <p:cxnSp>
        <p:nvCxnSpPr>
          <p:cNvPr id="28" name="Straight Arrow Connector 27"/>
          <p:cNvCxnSpPr>
            <a:stCxn id="14" idx="2"/>
          </p:cNvCxnSpPr>
          <p:nvPr/>
        </p:nvCxnSpPr>
        <p:spPr>
          <a:xfrm>
            <a:off x="1511660" y="2229072"/>
            <a:ext cx="0" cy="39431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49" y="365126"/>
            <a:ext cx="8117775" cy="1325563"/>
          </a:xfrm>
        </p:spPr>
        <p:txBody>
          <a:bodyPr>
            <a:normAutofit/>
          </a:bodyPr>
          <a:lstStyle/>
          <a:p>
            <a:r>
              <a:rPr lang="en-GB" dirty="0"/>
              <a:t>Questions to ask your “modeller”</a:t>
            </a:r>
          </a:p>
        </p:txBody>
      </p:sp>
      <p:sp>
        <p:nvSpPr>
          <p:cNvPr id="5" name="Footer Placeholder 4"/>
          <p:cNvSpPr>
            <a:spLocks noGrp="1"/>
          </p:cNvSpPr>
          <p:nvPr>
            <p:ph type="ftr" sz="quarter" idx="11"/>
          </p:nvPr>
        </p:nvSpPr>
        <p:spPr>
          <a:prstGeom prst="rect">
            <a:avLst/>
          </a:prstGeom>
        </p:spPr>
        <p:txBody>
          <a:bodyPr vert="horz" lIns="0" tIns="0" rIns="0" bIns="0" rtlCol="0" anchor="ctr"/>
          <a:lstStyle>
            <a:defPPr>
              <a:defRPr lang="en-US"/>
            </a:defPPr>
            <a:lvl1pPr marL="0" algn="l" defTabSz="914400" rtl="0" eaLnBrk="1" latinLnBrk="0" hangingPunct="1">
              <a:defRPr sz="1200" kern="1200" baseline="0">
                <a:solidFill>
                  <a:schemeClr val="bg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Understanding modelling and modellers</a:t>
            </a:r>
            <a:endParaRPr lang="en-US" dirty="0"/>
          </a:p>
        </p:txBody>
      </p:sp>
      <p:sp>
        <p:nvSpPr>
          <p:cNvPr id="4" name="Slide Number Placeholder 3"/>
          <p:cNvSpPr>
            <a:spLocks noGrp="1"/>
          </p:cNvSpPr>
          <p:nvPr>
            <p:ph type="sldNum" sz="quarter" idx="12"/>
          </p:nvPr>
        </p:nvSpPr>
        <p:spPr/>
        <p:txBody>
          <a:bodyPr/>
          <a:lstStyle/>
          <a:p>
            <a:fld id="{E051598E-9D06-4046-8EF2-7702044C4E81}" type="slidenum">
              <a:rPr lang="en-US" smtClean="0"/>
              <a:pPr/>
              <a:t>19</a:t>
            </a:fld>
            <a:endParaRPr lang="en-US" dirty="0"/>
          </a:p>
        </p:txBody>
      </p:sp>
      <p:sp>
        <p:nvSpPr>
          <p:cNvPr id="14" name="Rounded Rectangle 13"/>
          <p:cNvSpPr/>
          <p:nvPr/>
        </p:nvSpPr>
        <p:spPr>
          <a:xfrm>
            <a:off x="467544" y="1615272"/>
            <a:ext cx="2088232" cy="613800"/>
          </a:xfrm>
          <a:prstGeom prst="roundRect">
            <a:avLst>
              <a:gd name="adj" fmla="val 5251"/>
            </a:avLst>
          </a:prstGeom>
          <a:solidFill>
            <a:srgbClr val="0C9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At project start</a:t>
            </a:r>
            <a:endParaRPr lang="en-GB" sz="1200" baseline="30000" dirty="0"/>
          </a:p>
        </p:txBody>
      </p:sp>
      <p:sp>
        <p:nvSpPr>
          <p:cNvPr id="21" name="Rounded Rectangle 20"/>
          <p:cNvSpPr/>
          <p:nvPr/>
        </p:nvSpPr>
        <p:spPr>
          <a:xfrm>
            <a:off x="3347864" y="1604439"/>
            <a:ext cx="2088232" cy="624633"/>
          </a:xfrm>
          <a:prstGeom prst="roundRect">
            <a:avLst>
              <a:gd name="adj" fmla="val 5251"/>
            </a:avLst>
          </a:prstGeom>
          <a:solidFill>
            <a:srgbClr val="0C9B7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During development</a:t>
            </a:r>
            <a:endParaRPr lang="en-GB" sz="1200" baseline="30000" dirty="0"/>
          </a:p>
        </p:txBody>
      </p:sp>
      <p:sp>
        <p:nvSpPr>
          <p:cNvPr id="22" name="Rounded Rectangle 21"/>
          <p:cNvSpPr/>
          <p:nvPr/>
        </p:nvSpPr>
        <p:spPr>
          <a:xfrm>
            <a:off x="6225795" y="1615272"/>
            <a:ext cx="2088232" cy="613800"/>
          </a:xfrm>
          <a:prstGeom prst="roundRect">
            <a:avLst>
              <a:gd name="adj" fmla="val 5251"/>
            </a:avLst>
          </a:prstGeom>
          <a:solidFill>
            <a:srgbClr val="0C9B7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When using model outputs</a:t>
            </a:r>
            <a:endParaRPr lang="en-GB" sz="2000" baseline="30000" dirty="0"/>
          </a:p>
        </p:txBody>
      </p:sp>
      <p:cxnSp>
        <p:nvCxnSpPr>
          <p:cNvPr id="29" name="Straight Arrow Connector 28"/>
          <p:cNvCxnSpPr>
            <a:stCxn id="21" idx="2"/>
          </p:cNvCxnSpPr>
          <p:nvPr/>
        </p:nvCxnSpPr>
        <p:spPr>
          <a:xfrm>
            <a:off x="4391980" y="2229072"/>
            <a:ext cx="0" cy="394313"/>
          </a:xfrm>
          <a:prstGeom prst="straightConnector1">
            <a:avLst/>
          </a:prstGeom>
          <a:ln w="28575">
            <a:solidFill>
              <a:schemeClr val="tx1">
                <a:alpha val="2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2" idx="2"/>
          </p:cNvCxnSpPr>
          <p:nvPr/>
        </p:nvCxnSpPr>
        <p:spPr>
          <a:xfrm>
            <a:off x="7269911" y="2229072"/>
            <a:ext cx="0" cy="394313"/>
          </a:xfrm>
          <a:prstGeom prst="straightConnector1">
            <a:avLst/>
          </a:prstGeom>
          <a:ln w="28575">
            <a:solidFill>
              <a:schemeClr val="tx1">
                <a:alpha val="20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Content Placeholder 2"/>
          <p:cNvSpPr txBox="1">
            <a:spLocks/>
          </p:cNvSpPr>
          <p:nvPr/>
        </p:nvSpPr>
        <p:spPr>
          <a:xfrm>
            <a:off x="467544" y="4077072"/>
            <a:ext cx="4105953" cy="432048"/>
          </a:xfrm>
          <a:prstGeom prst="rect">
            <a:avLst/>
          </a:prstGeom>
        </p:spPr>
        <p:txBody>
          <a:bodyPr vert="horz" lIns="0" tIns="0" rIns="0" bIns="0" rtlCol="0">
            <a:normAutofit/>
          </a:bodyPr>
          <a:lstStyle>
            <a:lvl1pPr marL="0" indent="0" algn="l" defTabSz="914400" rtl="0" eaLnBrk="1" latinLnBrk="0" hangingPunct="1">
              <a:spcBef>
                <a:spcPts val="1200"/>
              </a:spcBef>
              <a:buFont typeface="Arial" pitchFamily="34" charset="0"/>
              <a:buNone/>
              <a:defRPr sz="2400" b="0" i="0" kern="1200" baseline="0">
                <a:solidFill>
                  <a:schemeClr val="tx1"/>
                </a:solidFill>
                <a:latin typeface="Arial" pitchFamily="34" charset="0"/>
                <a:ea typeface="+mn-ea"/>
                <a:cs typeface="+mn-cs"/>
              </a:defRPr>
            </a:lvl1pPr>
            <a:lvl2pPr marL="0" indent="0" algn="l" defTabSz="914400" rtl="0" eaLnBrk="1" latinLnBrk="0" hangingPunct="1">
              <a:spcBef>
                <a:spcPts val="600"/>
              </a:spcBef>
              <a:buFontTx/>
              <a:buNone/>
              <a:defRPr sz="24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24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24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24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dirty="0"/>
          </a:p>
        </p:txBody>
      </p:sp>
      <p:sp>
        <p:nvSpPr>
          <p:cNvPr id="59" name="Content Placeholder 2"/>
          <p:cNvSpPr txBox="1">
            <a:spLocks/>
          </p:cNvSpPr>
          <p:nvPr/>
        </p:nvSpPr>
        <p:spPr>
          <a:xfrm>
            <a:off x="287983" y="2767454"/>
            <a:ext cx="8604497" cy="3469857"/>
          </a:xfrm>
          <a:prstGeom prst="rect">
            <a:avLst/>
          </a:prstGeom>
        </p:spPr>
        <p:txBody>
          <a:bodyPr vert="horz" lIns="0" tIns="0" rIns="0" bIns="0" rtlCol="0">
            <a:noAutofit/>
          </a:bodyPr>
          <a:lstStyle>
            <a:lvl1pPr marL="0" indent="0" algn="l" defTabSz="914400" rtl="0" eaLnBrk="1" latinLnBrk="0" hangingPunct="1">
              <a:spcBef>
                <a:spcPts val="1200"/>
              </a:spcBef>
              <a:buFont typeface="Arial" pitchFamily="34" charset="0"/>
              <a:buNone/>
              <a:defRPr sz="2400" b="0" i="0" kern="1200" baseline="0">
                <a:solidFill>
                  <a:schemeClr val="tx1"/>
                </a:solidFill>
                <a:latin typeface="Arial" pitchFamily="34" charset="0"/>
                <a:ea typeface="+mn-ea"/>
                <a:cs typeface="+mn-cs"/>
              </a:defRPr>
            </a:lvl1pPr>
            <a:lvl2pPr marL="0" indent="0" algn="l" defTabSz="914400" rtl="0" eaLnBrk="1" latinLnBrk="0" hangingPunct="1">
              <a:spcBef>
                <a:spcPts val="600"/>
              </a:spcBef>
              <a:buFontTx/>
              <a:buNone/>
              <a:defRPr sz="24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24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24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24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GB" sz="1800" b="1" dirty="0">
                <a:solidFill>
                  <a:schemeClr val="tx1">
                    <a:lumMod val="65000"/>
                    <a:lumOff val="35000"/>
                  </a:schemeClr>
                </a:solidFill>
                <a:latin typeface="+mn-lt"/>
              </a:rPr>
              <a:t>Questions to ensure the model is being set up appropriately with the best available information, and to have early sight of potential issues, e.g.:</a:t>
            </a:r>
          </a:p>
          <a:p>
            <a:pPr marL="285750" indent="-285750">
              <a:spcBef>
                <a:spcPts val="400"/>
              </a:spcBef>
              <a:buFont typeface="Arial" pitchFamily="34" charset="0"/>
              <a:buChar char="•"/>
            </a:pPr>
            <a:r>
              <a:rPr lang="en-GB" sz="1800" dirty="0">
                <a:solidFill>
                  <a:schemeClr val="tx1">
                    <a:lumMod val="65000"/>
                    <a:lumOff val="35000"/>
                  </a:schemeClr>
                </a:solidFill>
                <a:latin typeface="+mn-lt"/>
              </a:rPr>
              <a:t>What sort of outputs might I expect to get? </a:t>
            </a:r>
          </a:p>
          <a:p>
            <a:pPr marL="285750" indent="-285750">
              <a:spcBef>
                <a:spcPts val="400"/>
              </a:spcBef>
              <a:buFont typeface="Arial" pitchFamily="34" charset="0"/>
              <a:buChar char="•"/>
            </a:pPr>
            <a:r>
              <a:rPr lang="en-GB" sz="1800" dirty="0">
                <a:solidFill>
                  <a:schemeClr val="tx1">
                    <a:lumMod val="65000"/>
                    <a:lumOff val="35000"/>
                  </a:schemeClr>
                </a:solidFill>
                <a:latin typeface="+mn-lt"/>
              </a:rPr>
              <a:t>How useful will they be?</a:t>
            </a:r>
          </a:p>
          <a:p>
            <a:pPr marL="285750" indent="-285750">
              <a:spcBef>
                <a:spcPts val="400"/>
              </a:spcBef>
              <a:buFont typeface="Arial" pitchFamily="34" charset="0"/>
              <a:buChar char="•"/>
            </a:pPr>
            <a:r>
              <a:rPr lang="en-GB" sz="1800" dirty="0">
                <a:solidFill>
                  <a:schemeClr val="tx1">
                    <a:lumMod val="65000"/>
                    <a:lumOff val="35000"/>
                  </a:schemeClr>
                </a:solidFill>
                <a:latin typeface="+mn-lt"/>
              </a:rPr>
              <a:t>What are the key features of the modelling approach? </a:t>
            </a:r>
          </a:p>
          <a:p>
            <a:pPr marL="285750" indent="-285750">
              <a:spcBef>
                <a:spcPts val="400"/>
              </a:spcBef>
              <a:buFont typeface="Arial" pitchFamily="34" charset="0"/>
              <a:buChar char="•"/>
            </a:pPr>
            <a:r>
              <a:rPr lang="en-GB" sz="1800" dirty="0">
                <a:solidFill>
                  <a:schemeClr val="tx1">
                    <a:lumMod val="65000"/>
                    <a:lumOff val="35000"/>
                  </a:schemeClr>
                </a:solidFill>
                <a:latin typeface="+mn-lt"/>
              </a:rPr>
              <a:t>Why has this been chosen rather than alternatives? </a:t>
            </a:r>
          </a:p>
          <a:p>
            <a:pPr marL="285750" indent="-285750">
              <a:spcBef>
                <a:spcPts val="400"/>
              </a:spcBef>
              <a:buFont typeface="Arial" pitchFamily="34" charset="0"/>
              <a:buChar char="•"/>
            </a:pPr>
            <a:r>
              <a:rPr lang="en-GB" sz="1800" dirty="0">
                <a:solidFill>
                  <a:schemeClr val="tx1">
                    <a:lumMod val="65000"/>
                    <a:lumOff val="35000"/>
                  </a:schemeClr>
                </a:solidFill>
                <a:latin typeface="+mn-lt"/>
              </a:rPr>
              <a:t>Is it feasible / realistic to model at all?</a:t>
            </a:r>
          </a:p>
          <a:p>
            <a:pPr marL="285750" indent="-285750">
              <a:spcBef>
                <a:spcPts val="400"/>
              </a:spcBef>
              <a:buFont typeface="Arial" pitchFamily="34" charset="0"/>
              <a:buChar char="•"/>
            </a:pPr>
            <a:r>
              <a:rPr lang="en-GB" sz="1800" dirty="0">
                <a:solidFill>
                  <a:schemeClr val="tx1">
                    <a:lumMod val="65000"/>
                    <a:lumOff val="35000"/>
                  </a:schemeClr>
                </a:solidFill>
                <a:latin typeface="+mn-lt"/>
              </a:rPr>
              <a:t>Do you have the right resources for the job? (Both time and type / skills)</a:t>
            </a:r>
          </a:p>
          <a:p>
            <a:pPr marL="285750" indent="-285750">
              <a:spcBef>
                <a:spcPts val="400"/>
              </a:spcBef>
              <a:buFont typeface="Arial" pitchFamily="34" charset="0"/>
              <a:buChar char="•"/>
            </a:pPr>
            <a:r>
              <a:rPr lang="en-GB" sz="1800" dirty="0">
                <a:solidFill>
                  <a:schemeClr val="tx1">
                    <a:lumMod val="65000"/>
                    <a:lumOff val="35000"/>
                  </a:schemeClr>
                </a:solidFill>
                <a:latin typeface="+mn-lt"/>
              </a:rPr>
              <a:t>What will the key limitations be (e.g. data gaps, limitations of approach etc.)?</a:t>
            </a:r>
          </a:p>
          <a:p>
            <a:pPr marL="285750" indent="-285750">
              <a:spcBef>
                <a:spcPts val="400"/>
              </a:spcBef>
              <a:buFont typeface="Arial" pitchFamily="34" charset="0"/>
              <a:buChar char="•"/>
            </a:pPr>
            <a:r>
              <a:rPr lang="en-GB" sz="1800" dirty="0">
                <a:solidFill>
                  <a:schemeClr val="tx1">
                    <a:lumMod val="65000"/>
                    <a:lumOff val="35000"/>
                  </a:schemeClr>
                </a:solidFill>
                <a:latin typeface="+mn-lt"/>
              </a:rPr>
              <a:t>What are the key assumptions? How uncertain are they?</a:t>
            </a:r>
          </a:p>
          <a:p>
            <a:pPr marL="285750" indent="-285750">
              <a:spcBef>
                <a:spcPts val="400"/>
              </a:spcBef>
              <a:buFont typeface="Arial" pitchFamily="34" charset="0"/>
              <a:buChar char="•"/>
            </a:pPr>
            <a:r>
              <a:rPr lang="en-GB" sz="1800" dirty="0">
                <a:solidFill>
                  <a:schemeClr val="tx1">
                    <a:lumMod val="65000"/>
                    <a:lumOff val="35000"/>
                  </a:schemeClr>
                </a:solidFill>
                <a:latin typeface="+mn-lt"/>
              </a:rPr>
              <a:t>Are there links with other work that we should be aware of / be consistent with?</a:t>
            </a:r>
          </a:p>
          <a:p>
            <a:pPr marL="285750" indent="-285750">
              <a:spcBef>
                <a:spcPts val="400"/>
              </a:spcBef>
              <a:buFont typeface="Arial" pitchFamily="34" charset="0"/>
              <a:buChar char="•"/>
            </a:pPr>
            <a:r>
              <a:rPr lang="en-GB" sz="1800" dirty="0">
                <a:solidFill>
                  <a:schemeClr val="tx1">
                    <a:lumMod val="65000"/>
                    <a:lumOff val="35000"/>
                  </a:schemeClr>
                </a:solidFill>
                <a:latin typeface="+mn-lt"/>
              </a:rPr>
              <a:t>What could go wrong? How will we QA this?</a:t>
            </a:r>
          </a:p>
        </p:txBody>
      </p:sp>
    </p:spTree>
    <p:extLst>
      <p:ext uri="{BB962C8B-B14F-4D97-AF65-F5344CB8AC3E}">
        <p14:creationId xmlns:p14="http://schemas.microsoft.com/office/powerpoint/2010/main" val="9533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5C0CC-735D-4D17-9BDC-68D9D68B641E}"/>
              </a:ext>
            </a:extLst>
          </p:cNvPr>
          <p:cNvSpPr>
            <a:spLocks noGrp="1"/>
          </p:cNvSpPr>
          <p:nvPr>
            <p:ph type="title"/>
          </p:nvPr>
        </p:nvSpPr>
        <p:spPr/>
        <p:txBody>
          <a:bodyPr/>
          <a:lstStyle/>
          <a:p>
            <a:r>
              <a:rPr lang="en-GB" b="1" dirty="0">
                <a:solidFill>
                  <a:schemeClr val="accent1">
                    <a:lumMod val="75000"/>
                  </a:schemeClr>
                </a:solidFill>
                <a:cs typeface="Times New Roman" panose="02020603050405020304" pitchFamily="18" charset="0"/>
              </a:rPr>
              <a:t>Agenda</a:t>
            </a:r>
          </a:p>
        </p:txBody>
      </p:sp>
      <p:sp>
        <p:nvSpPr>
          <p:cNvPr id="3" name="Content Placeholder 2">
            <a:extLst>
              <a:ext uri="{FF2B5EF4-FFF2-40B4-BE49-F238E27FC236}">
                <a16:creationId xmlns:a16="http://schemas.microsoft.com/office/drawing/2014/main" id="{89F5A2EC-37AD-4360-96FE-C49E540027A9}"/>
              </a:ext>
            </a:extLst>
          </p:cNvPr>
          <p:cNvSpPr>
            <a:spLocks noGrp="1"/>
          </p:cNvSpPr>
          <p:nvPr>
            <p:ph idx="1"/>
          </p:nvPr>
        </p:nvSpPr>
        <p:spPr/>
        <p:txBody>
          <a:bodyPr>
            <a:normAutofit/>
          </a:bodyPr>
          <a:lstStyle/>
          <a:p>
            <a:pPr marL="514350" indent="-514350">
              <a:lnSpc>
                <a:spcPct val="100000"/>
              </a:lnSpc>
              <a:buFont typeface="+mj-lt"/>
              <a:buAutoNum type="arabicPeriod"/>
            </a:pPr>
            <a:r>
              <a:rPr lang="en-GB" dirty="0"/>
              <a:t>Objectives for the next hour</a:t>
            </a:r>
          </a:p>
          <a:p>
            <a:pPr marL="514350" indent="-514350">
              <a:lnSpc>
                <a:spcPct val="100000"/>
              </a:lnSpc>
              <a:buFont typeface="+mj-lt"/>
              <a:buAutoNum type="arabicPeriod"/>
            </a:pPr>
            <a:r>
              <a:rPr lang="en-GB" dirty="0"/>
              <a:t>Introductions</a:t>
            </a:r>
          </a:p>
          <a:p>
            <a:pPr marL="514350" indent="-514350">
              <a:lnSpc>
                <a:spcPct val="100000"/>
              </a:lnSpc>
              <a:buFont typeface="+mj-lt"/>
              <a:buAutoNum type="arabicPeriod"/>
            </a:pPr>
            <a:r>
              <a:rPr lang="en-GB" dirty="0"/>
              <a:t>What is a model?</a:t>
            </a:r>
          </a:p>
          <a:p>
            <a:pPr marL="514350" indent="-514350">
              <a:lnSpc>
                <a:spcPct val="100000"/>
              </a:lnSpc>
              <a:buFont typeface="+mj-lt"/>
              <a:buAutoNum type="arabicPeriod"/>
            </a:pPr>
            <a:r>
              <a:rPr lang="en-GB" dirty="0"/>
              <a:t>Why should we care about process?</a:t>
            </a:r>
          </a:p>
          <a:p>
            <a:pPr marL="514350" indent="-514350">
              <a:lnSpc>
                <a:spcPct val="100000"/>
              </a:lnSpc>
              <a:buFont typeface="+mj-lt"/>
              <a:buAutoNum type="arabicPeriod"/>
            </a:pPr>
            <a:r>
              <a:rPr lang="en-GB" dirty="0"/>
              <a:t>Getting from an idea to an answer</a:t>
            </a:r>
          </a:p>
          <a:p>
            <a:pPr marL="514350" indent="-514350">
              <a:lnSpc>
                <a:spcPct val="100000"/>
              </a:lnSpc>
              <a:buFont typeface="+mj-lt"/>
              <a:buAutoNum type="arabicPeriod"/>
            </a:pPr>
            <a:r>
              <a:rPr lang="en-GB" dirty="0"/>
              <a:t>Your role as the customer</a:t>
            </a:r>
          </a:p>
          <a:p>
            <a:pPr marL="514350" indent="-514350">
              <a:lnSpc>
                <a:spcPct val="100000"/>
              </a:lnSpc>
              <a:buFont typeface="+mj-lt"/>
              <a:buAutoNum type="arabicPeriod"/>
            </a:pPr>
            <a:r>
              <a:rPr lang="en-GB" dirty="0"/>
              <a:t>Quality Assurance</a:t>
            </a:r>
          </a:p>
        </p:txBody>
      </p:sp>
      <p:sp>
        <p:nvSpPr>
          <p:cNvPr id="4" name="Slide Number Placeholder 3">
            <a:extLst>
              <a:ext uri="{FF2B5EF4-FFF2-40B4-BE49-F238E27FC236}">
                <a16:creationId xmlns:a16="http://schemas.microsoft.com/office/drawing/2014/main" id="{33530EA4-528F-4168-9AE2-4331ED12916D}"/>
              </a:ext>
            </a:extLst>
          </p:cNvPr>
          <p:cNvSpPr>
            <a:spLocks noGrp="1"/>
          </p:cNvSpPr>
          <p:nvPr>
            <p:ph type="sldNum" sz="quarter" idx="12"/>
          </p:nvPr>
        </p:nvSpPr>
        <p:spPr/>
        <p:txBody>
          <a:bodyPr/>
          <a:lstStyle/>
          <a:p>
            <a:fld id="{0E0D6069-2507-46DE-82E9-0421BC785251}" type="slidenum">
              <a:rPr lang="en-GB" smtClean="0"/>
              <a:t>2</a:t>
            </a:fld>
            <a:endParaRPr lang="en-GB"/>
          </a:p>
        </p:txBody>
      </p:sp>
    </p:spTree>
    <p:extLst>
      <p:ext uri="{BB962C8B-B14F-4D97-AF65-F5344CB8AC3E}">
        <p14:creationId xmlns:p14="http://schemas.microsoft.com/office/powerpoint/2010/main" val="2256480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Connector 49"/>
          <p:cNvCxnSpPr/>
          <p:nvPr/>
        </p:nvCxnSpPr>
        <p:spPr>
          <a:xfrm>
            <a:off x="899592" y="2623385"/>
            <a:ext cx="7056784" cy="0"/>
          </a:xfrm>
          <a:prstGeom prst="line">
            <a:avLst/>
          </a:prstGeom>
          <a:ln w="76200">
            <a:solidFill>
              <a:srgbClr val="0C9B74"/>
            </a:solidFill>
          </a:ln>
        </p:spPr>
        <p:style>
          <a:lnRef idx="1">
            <a:schemeClr val="accent4"/>
          </a:lnRef>
          <a:fillRef idx="0">
            <a:schemeClr val="accent4"/>
          </a:fillRef>
          <a:effectRef idx="0">
            <a:schemeClr val="accent4"/>
          </a:effectRef>
          <a:fontRef idx="minor">
            <a:schemeClr val="tx1"/>
          </a:fontRef>
        </p:style>
      </p:cxnSp>
      <p:cxnSp>
        <p:nvCxnSpPr>
          <p:cNvPr id="28" name="Straight Arrow Connector 27"/>
          <p:cNvCxnSpPr>
            <a:stCxn id="14" idx="2"/>
          </p:cNvCxnSpPr>
          <p:nvPr/>
        </p:nvCxnSpPr>
        <p:spPr>
          <a:xfrm>
            <a:off x="1528750" y="2218239"/>
            <a:ext cx="0" cy="39431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49" y="365126"/>
            <a:ext cx="8107843" cy="1325563"/>
          </a:xfrm>
        </p:spPr>
        <p:txBody>
          <a:bodyPr>
            <a:normAutofit/>
          </a:bodyPr>
          <a:lstStyle/>
          <a:p>
            <a:r>
              <a:rPr lang="en-GB" dirty="0"/>
              <a:t>Questions to ask your “modeller”</a:t>
            </a:r>
          </a:p>
        </p:txBody>
      </p:sp>
      <p:sp>
        <p:nvSpPr>
          <p:cNvPr id="5" name="Footer Placeholder 4"/>
          <p:cNvSpPr>
            <a:spLocks noGrp="1"/>
          </p:cNvSpPr>
          <p:nvPr>
            <p:ph type="ftr" sz="quarter" idx="11"/>
          </p:nvPr>
        </p:nvSpPr>
        <p:spPr>
          <a:prstGeom prst="rect">
            <a:avLst/>
          </a:prstGeom>
        </p:spPr>
        <p:txBody>
          <a:bodyPr vert="horz" lIns="0" tIns="0" rIns="0" bIns="0" rtlCol="0" anchor="ctr"/>
          <a:lstStyle>
            <a:defPPr>
              <a:defRPr lang="en-US"/>
            </a:defPPr>
            <a:lvl1pPr marL="0" algn="l" defTabSz="914400" rtl="0" eaLnBrk="1" latinLnBrk="0" hangingPunct="1">
              <a:defRPr sz="1200" kern="1200" baseline="0">
                <a:solidFill>
                  <a:schemeClr val="bg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Understanding modelling and modellers</a:t>
            </a:r>
            <a:endParaRPr lang="en-US" dirty="0"/>
          </a:p>
        </p:txBody>
      </p:sp>
      <p:sp>
        <p:nvSpPr>
          <p:cNvPr id="4" name="Slide Number Placeholder 3"/>
          <p:cNvSpPr>
            <a:spLocks noGrp="1"/>
          </p:cNvSpPr>
          <p:nvPr>
            <p:ph type="sldNum" sz="quarter" idx="12"/>
          </p:nvPr>
        </p:nvSpPr>
        <p:spPr/>
        <p:txBody>
          <a:bodyPr/>
          <a:lstStyle/>
          <a:p>
            <a:fld id="{E051598E-9D06-4046-8EF2-7702044C4E81}" type="slidenum">
              <a:rPr lang="en-US" smtClean="0"/>
              <a:pPr/>
              <a:t>20</a:t>
            </a:fld>
            <a:endParaRPr lang="en-US" dirty="0"/>
          </a:p>
        </p:txBody>
      </p:sp>
      <p:sp>
        <p:nvSpPr>
          <p:cNvPr id="14" name="Rounded Rectangle 13"/>
          <p:cNvSpPr/>
          <p:nvPr/>
        </p:nvSpPr>
        <p:spPr>
          <a:xfrm>
            <a:off x="484634" y="1604439"/>
            <a:ext cx="2088232" cy="613800"/>
          </a:xfrm>
          <a:prstGeom prst="roundRect">
            <a:avLst>
              <a:gd name="adj" fmla="val 5251"/>
            </a:avLst>
          </a:prstGeom>
          <a:solidFill>
            <a:srgbClr val="0C9B7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At project start</a:t>
            </a:r>
          </a:p>
        </p:txBody>
      </p:sp>
      <p:sp>
        <p:nvSpPr>
          <p:cNvPr id="21" name="Rounded Rectangle 20"/>
          <p:cNvSpPr/>
          <p:nvPr/>
        </p:nvSpPr>
        <p:spPr>
          <a:xfrm>
            <a:off x="3347864" y="1604439"/>
            <a:ext cx="2088232" cy="624633"/>
          </a:xfrm>
          <a:prstGeom prst="roundRect">
            <a:avLst>
              <a:gd name="adj" fmla="val 5251"/>
            </a:avLst>
          </a:prstGeom>
          <a:solidFill>
            <a:srgbClr val="0C9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During development</a:t>
            </a:r>
          </a:p>
        </p:txBody>
      </p:sp>
      <p:sp>
        <p:nvSpPr>
          <p:cNvPr id="22" name="Rounded Rectangle 21"/>
          <p:cNvSpPr/>
          <p:nvPr/>
        </p:nvSpPr>
        <p:spPr>
          <a:xfrm>
            <a:off x="6225795" y="1615272"/>
            <a:ext cx="2088232" cy="613800"/>
          </a:xfrm>
          <a:prstGeom prst="roundRect">
            <a:avLst>
              <a:gd name="adj" fmla="val 5251"/>
            </a:avLst>
          </a:prstGeom>
          <a:solidFill>
            <a:srgbClr val="0C9B7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When using model outputs</a:t>
            </a:r>
            <a:endParaRPr lang="en-GB" sz="2000" baseline="30000" dirty="0"/>
          </a:p>
        </p:txBody>
      </p:sp>
      <p:cxnSp>
        <p:nvCxnSpPr>
          <p:cNvPr id="29" name="Straight Arrow Connector 28"/>
          <p:cNvCxnSpPr>
            <a:stCxn id="21" idx="2"/>
          </p:cNvCxnSpPr>
          <p:nvPr/>
        </p:nvCxnSpPr>
        <p:spPr>
          <a:xfrm>
            <a:off x="4391980" y="2229072"/>
            <a:ext cx="0" cy="394313"/>
          </a:xfrm>
          <a:prstGeom prst="straightConnector1">
            <a:avLst/>
          </a:prstGeom>
          <a:ln w="28575">
            <a:solidFill>
              <a:schemeClr val="tx1">
                <a:alpha val="2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2" idx="2"/>
          </p:cNvCxnSpPr>
          <p:nvPr/>
        </p:nvCxnSpPr>
        <p:spPr>
          <a:xfrm>
            <a:off x="7269911" y="2229072"/>
            <a:ext cx="0" cy="394313"/>
          </a:xfrm>
          <a:prstGeom prst="straightConnector1">
            <a:avLst/>
          </a:prstGeom>
          <a:ln w="28575">
            <a:solidFill>
              <a:schemeClr val="tx1">
                <a:alpha val="20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Content Placeholder 2"/>
          <p:cNvSpPr txBox="1">
            <a:spLocks/>
          </p:cNvSpPr>
          <p:nvPr/>
        </p:nvSpPr>
        <p:spPr>
          <a:xfrm>
            <a:off x="467544" y="4077072"/>
            <a:ext cx="4105953" cy="432048"/>
          </a:xfrm>
          <a:prstGeom prst="rect">
            <a:avLst/>
          </a:prstGeom>
        </p:spPr>
        <p:txBody>
          <a:bodyPr vert="horz" lIns="0" tIns="0" rIns="0" bIns="0" rtlCol="0">
            <a:normAutofit/>
          </a:bodyPr>
          <a:lstStyle>
            <a:lvl1pPr marL="0" indent="0" algn="l" defTabSz="914400" rtl="0" eaLnBrk="1" latinLnBrk="0" hangingPunct="1">
              <a:spcBef>
                <a:spcPts val="1200"/>
              </a:spcBef>
              <a:buFont typeface="Arial" pitchFamily="34" charset="0"/>
              <a:buNone/>
              <a:defRPr sz="2400" b="0" i="0" kern="1200" baseline="0">
                <a:solidFill>
                  <a:schemeClr val="tx1"/>
                </a:solidFill>
                <a:latin typeface="Arial" pitchFamily="34" charset="0"/>
                <a:ea typeface="+mn-ea"/>
                <a:cs typeface="+mn-cs"/>
              </a:defRPr>
            </a:lvl1pPr>
            <a:lvl2pPr marL="0" indent="0" algn="l" defTabSz="914400" rtl="0" eaLnBrk="1" latinLnBrk="0" hangingPunct="1">
              <a:spcBef>
                <a:spcPts val="600"/>
              </a:spcBef>
              <a:buFontTx/>
              <a:buNone/>
              <a:defRPr sz="24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24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24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24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dirty="0"/>
          </a:p>
        </p:txBody>
      </p:sp>
      <p:sp>
        <p:nvSpPr>
          <p:cNvPr id="59" name="Content Placeholder 2"/>
          <p:cNvSpPr txBox="1">
            <a:spLocks/>
          </p:cNvSpPr>
          <p:nvPr/>
        </p:nvSpPr>
        <p:spPr>
          <a:xfrm>
            <a:off x="287983" y="2767454"/>
            <a:ext cx="8604497" cy="3469857"/>
          </a:xfrm>
          <a:prstGeom prst="rect">
            <a:avLst/>
          </a:prstGeom>
        </p:spPr>
        <p:txBody>
          <a:bodyPr vert="horz" lIns="0" tIns="0" rIns="0" bIns="0" rtlCol="0">
            <a:noAutofit/>
          </a:bodyPr>
          <a:lstStyle>
            <a:lvl1pPr marL="0" indent="0" algn="l" defTabSz="914400" rtl="0" eaLnBrk="1" latinLnBrk="0" hangingPunct="1">
              <a:spcBef>
                <a:spcPts val="1200"/>
              </a:spcBef>
              <a:buFont typeface="Arial" pitchFamily="34" charset="0"/>
              <a:buNone/>
              <a:defRPr sz="2400" b="0" i="0" kern="1200" baseline="0">
                <a:solidFill>
                  <a:schemeClr val="tx1"/>
                </a:solidFill>
                <a:latin typeface="Arial" pitchFamily="34" charset="0"/>
                <a:ea typeface="+mn-ea"/>
                <a:cs typeface="+mn-cs"/>
              </a:defRPr>
            </a:lvl1pPr>
            <a:lvl2pPr marL="0" indent="0" algn="l" defTabSz="914400" rtl="0" eaLnBrk="1" latinLnBrk="0" hangingPunct="1">
              <a:spcBef>
                <a:spcPts val="600"/>
              </a:spcBef>
              <a:buFontTx/>
              <a:buNone/>
              <a:defRPr sz="24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24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24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24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GB" sz="1800" b="1" dirty="0">
                <a:solidFill>
                  <a:schemeClr val="tx1">
                    <a:lumMod val="65000"/>
                    <a:lumOff val="35000"/>
                  </a:schemeClr>
                </a:solidFill>
                <a:latin typeface="+mn-lt"/>
              </a:rPr>
              <a:t>Questions to monitor model progress (including QA), identify emerging issues and understand / assess early outputs, e.g.:</a:t>
            </a:r>
          </a:p>
          <a:p>
            <a:pPr marL="285750" indent="-285750">
              <a:spcBef>
                <a:spcPts val="600"/>
              </a:spcBef>
              <a:buFont typeface="Arial" pitchFamily="34" charset="0"/>
              <a:buChar char="•"/>
            </a:pPr>
            <a:r>
              <a:rPr lang="en-GB" sz="1800" dirty="0">
                <a:solidFill>
                  <a:schemeClr val="tx1">
                    <a:lumMod val="65000"/>
                    <a:lumOff val="35000"/>
                  </a:schemeClr>
                </a:solidFill>
                <a:latin typeface="+mn-lt"/>
              </a:rPr>
              <a:t>What is the model telling me?</a:t>
            </a:r>
          </a:p>
          <a:p>
            <a:pPr marL="285750" indent="-285750">
              <a:spcBef>
                <a:spcPts val="600"/>
              </a:spcBef>
              <a:buFont typeface="Arial" pitchFamily="34" charset="0"/>
              <a:buChar char="•"/>
            </a:pPr>
            <a:r>
              <a:rPr lang="en-GB" sz="1800" dirty="0">
                <a:solidFill>
                  <a:schemeClr val="tx1">
                    <a:lumMod val="65000"/>
                    <a:lumOff val="35000"/>
                  </a:schemeClr>
                </a:solidFill>
                <a:latin typeface="+mn-lt"/>
              </a:rPr>
              <a:t>Do the outputs make sense? Do people believe them? If not why not?</a:t>
            </a:r>
          </a:p>
          <a:p>
            <a:pPr marL="285750" indent="-285750">
              <a:spcBef>
                <a:spcPts val="600"/>
              </a:spcBef>
              <a:buFont typeface="Arial" pitchFamily="34" charset="0"/>
              <a:buChar char="•"/>
            </a:pPr>
            <a:r>
              <a:rPr lang="en-GB" sz="1800" dirty="0">
                <a:solidFill>
                  <a:schemeClr val="tx1">
                    <a:lumMod val="65000"/>
                    <a:lumOff val="35000"/>
                  </a:schemeClr>
                </a:solidFill>
                <a:latin typeface="+mn-lt"/>
              </a:rPr>
              <a:t>How do results compare with other estimates/ actual figures? Why do they differ?</a:t>
            </a:r>
          </a:p>
          <a:p>
            <a:pPr marL="285750" indent="-285750">
              <a:spcBef>
                <a:spcPts val="600"/>
              </a:spcBef>
              <a:buFont typeface="Arial" pitchFamily="34" charset="0"/>
              <a:buChar char="•"/>
            </a:pPr>
            <a:r>
              <a:rPr lang="en-GB" sz="1800" dirty="0">
                <a:solidFill>
                  <a:schemeClr val="tx1">
                    <a:lumMod val="65000"/>
                    <a:lumOff val="35000"/>
                  </a:schemeClr>
                </a:solidFill>
                <a:latin typeface="+mn-lt"/>
              </a:rPr>
              <a:t>What assumptions most affect results (policy assumptions and modelling assumptions)?</a:t>
            </a:r>
          </a:p>
          <a:p>
            <a:pPr marL="285750" indent="-285750">
              <a:spcBef>
                <a:spcPts val="600"/>
              </a:spcBef>
              <a:buFont typeface="Arial" pitchFamily="34" charset="0"/>
              <a:buChar char="•"/>
            </a:pPr>
            <a:r>
              <a:rPr lang="en-GB" sz="1800" dirty="0">
                <a:solidFill>
                  <a:schemeClr val="tx1">
                    <a:lumMod val="65000"/>
                    <a:lumOff val="35000"/>
                  </a:schemeClr>
                </a:solidFill>
                <a:latin typeface="+mn-lt"/>
              </a:rPr>
              <a:t>How is the model being assured? Who by? Why was this approach chosen?</a:t>
            </a:r>
          </a:p>
          <a:p>
            <a:pPr marL="285750" indent="-285750">
              <a:spcBef>
                <a:spcPts val="600"/>
              </a:spcBef>
              <a:buFont typeface="Arial" pitchFamily="34" charset="0"/>
              <a:buChar char="•"/>
            </a:pPr>
            <a:r>
              <a:rPr lang="en-GB" sz="1800" dirty="0">
                <a:solidFill>
                  <a:schemeClr val="tx1">
                    <a:lumMod val="65000"/>
                    <a:lumOff val="35000"/>
                  </a:schemeClr>
                </a:solidFill>
                <a:latin typeface="+mn-lt"/>
              </a:rPr>
              <a:t>Are plans in place for maintaining the model and ensuring it remains fit for purpose?</a:t>
            </a:r>
          </a:p>
        </p:txBody>
      </p:sp>
    </p:spTree>
    <p:extLst>
      <p:ext uri="{BB962C8B-B14F-4D97-AF65-F5344CB8AC3E}">
        <p14:creationId xmlns:p14="http://schemas.microsoft.com/office/powerpoint/2010/main" val="375438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0" name="Straight Connector 49"/>
          <p:cNvCxnSpPr/>
          <p:nvPr/>
        </p:nvCxnSpPr>
        <p:spPr>
          <a:xfrm>
            <a:off x="899592" y="2623385"/>
            <a:ext cx="7056784" cy="0"/>
          </a:xfrm>
          <a:prstGeom prst="line">
            <a:avLst/>
          </a:prstGeom>
          <a:ln w="76200">
            <a:solidFill>
              <a:srgbClr val="0C9B74"/>
            </a:solidFill>
          </a:ln>
        </p:spPr>
        <p:style>
          <a:lnRef idx="1">
            <a:schemeClr val="accent4"/>
          </a:lnRef>
          <a:fillRef idx="0">
            <a:schemeClr val="accent4"/>
          </a:fillRef>
          <a:effectRef idx="0">
            <a:schemeClr val="accent4"/>
          </a:effectRef>
          <a:fontRef idx="minor">
            <a:schemeClr val="tx1"/>
          </a:fontRef>
        </p:style>
      </p:cxnSp>
      <p:cxnSp>
        <p:nvCxnSpPr>
          <p:cNvPr id="28" name="Straight Arrow Connector 27"/>
          <p:cNvCxnSpPr>
            <a:stCxn id="14" idx="2"/>
          </p:cNvCxnSpPr>
          <p:nvPr/>
        </p:nvCxnSpPr>
        <p:spPr>
          <a:xfrm>
            <a:off x="1528750" y="2218239"/>
            <a:ext cx="0" cy="394313"/>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normAutofit/>
          </a:bodyPr>
          <a:lstStyle/>
          <a:p>
            <a:r>
              <a:rPr lang="en-GB" dirty="0"/>
              <a:t>Questions to ask your “modeller”</a:t>
            </a:r>
          </a:p>
        </p:txBody>
      </p:sp>
      <p:sp>
        <p:nvSpPr>
          <p:cNvPr id="5" name="Footer Placeholder 4"/>
          <p:cNvSpPr>
            <a:spLocks noGrp="1"/>
          </p:cNvSpPr>
          <p:nvPr>
            <p:ph type="ftr" sz="quarter" idx="11"/>
          </p:nvPr>
        </p:nvSpPr>
        <p:spPr>
          <a:prstGeom prst="rect">
            <a:avLst/>
          </a:prstGeom>
        </p:spPr>
        <p:txBody>
          <a:bodyPr vert="horz" lIns="0" tIns="0" rIns="0" bIns="0" rtlCol="0" anchor="ctr"/>
          <a:lstStyle>
            <a:defPPr>
              <a:defRPr lang="en-US"/>
            </a:defPPr>
            <a:lvl1pPr marL="0" algn="l" defTabSz="914400" rtl="0" eaLnBrk="1" latinLnBrk="0" hangingPunct="1">
              <a:defRPr sz="1200" kern="1200" baseline="0">
                <a:solidFill>
                  <a:schemeClr val="bg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Understanding modelling and modellers</a:t>
            </a:r>
            <a:endParaRPr lang="en-US" dirty="0"/>
          </a:p>
        </p:txBody>
      </p:sp>
      <p:sp>
        <p:nvSpPr>
          <p:cNvPr id="4" name="Slide Number Placeholder 3"/>
          <p:cNvSpPr>
            <a:spLocks noGrp="1"/>
          </p:cNvSpPr>
          <p:nvPr>
            <p:ph type="sldNum" sz="quarter" idx="12"/>
          </p:nvPr>
        </p:nvSpPr>
        <p:spPr/>
        <p:txBody>
          <a:bodyPr/>
          <a:lstStyle/>
          <a:p>
            <a:fld id="{E051598E-9D06-4046-8EF2-7702044C4E81}" type="slidenum">
              <a:rPr lang="en-US" smtClean="0"/>
              <a:pPr/>
              <a:t>21</a:t>
            </a:fld>
            <a:endParaRPr lang="en-US" dirty="0"/>
          </a:p>
        </p:txBody>
      </p:sp>
      <p:sp>
        <p:nvSpPr>
          <p:cNvPr id="14" name="Rounded Rectangle 13"/>
          <p:cNvSpPr/>
          <p:nvPr/>
        </p:nvSpPr>
        <p:spPr>
          <a:xfrm>
            <a:off x="484634" y="1604439"/>
            <a:ext cx="2088232" cy="613800"/>
          </a:xfrm>
          <a:prstGeom prst="roundRect">
            <a:avLst>
              <a:gd name="adj" fmla="val 5251"/>
            </a:avLst>
          </a:prstGeom>
          <a:solidFill>
            <a:srgbClr val="0C9B7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At project start</a:t>
            </a:r>
          </a:p>
        </p:txBody>
      </p:sp>
      <p:sp>
        <p:nvSpPr>
          <p:cNvPr id="21" name="Rounded Rectangle 20"/>
          <p:cNvSpPr/>
          <p:nvPr/>
        </p:nvSpPr>
        <p:spPr>
          <a:xfrm>
            <a:off x="3347864" y="1604439"/>
            <a:ext cx="2088232" cy="624633"/>
          </a:xfrm>
          <a:prstGeom prst="roundRect">
            <a:avLst>
              <a:gd name="adj" fmla="val 5251"/>
            </a:avLst>
          </a:prstGeom>
          <a:solidFill>
            <a:srgbClr val="0C9B7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During development</a:t>
            </a:r>
          </a:p>
        </p:txBody>
      </p:sp>
      <p:sp>
        <p:nvSpPr>
          <p:cNvPr id="22" name="Rounded Rectangle 21"/>
          <p:cNvSpPr/>
          <p:nvPr/>
        </p:nvSpPr>
        <p:spPr>
          <a:xfrm>
            <a:off x="6225795" y="1615272"/>
            <a:ext cx="2088232" cy="613800"/>
          </a:xfrm>
          <a:prstGeom prst="roundRect">
            <a:avLst>
              <a:gd name="adj" fmla="val 5251"/>
            </a:avLst>
          </a:prstGeom>
          <a:solidFill>
            <a:srgbClr val="0C9B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When using model outputs</a:t>
            </a:r>
          </a:p>
        </p:txBody>
      </p:sp>
      <p:cxnSp>
        <p:nvCxnSpPr>
          <p:cNvPr id="29" name="Straight Arrow Connector 28"/>
          <p:cNvCxnSpPr>
            <a:stCxn id="21" idx="2"/>
          </p:cNvCxnSpPr>
          <p:nvPr/>
        </p:nvCxnSpPr>
        <p:spPr>
          <a:xfrm>
            <a:off x="4391980" y="2229072"/>
            <a:ext cx="0" cy="394313"/>
          </a:xfrm>
          <a:prstGeom prst="straightConnector1">
            <a:avLst/>
          </a:prstGeom>
          <a:ln w="28575">
            <a:solidFill>
              <a:schemeClr val="tx1">
                <a:alpha val="2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2" idx="2"/>
          </p:cNvCxnSpPr>
          <p:nvPr/>
        </p:nvCxnSpPr>
        <p:spPr>
          <a:xfrm>
            <a:off x="7269911" y="2229072"/>
            <a:ext cx="0" cy="394313"/>
          </a:xfrm>
          <a:prstGeom prst="straightConnector1">
            <a:avLst/>
          </a:prstGeom>
          <a:ln w="28575">
            <a:solidFill>
              <a:schemeClr val="tx1">
                <a:alpha val="20000"/>
              </a:schemeClr>
            </a:solidFill>
            <a:tailEnd type="arrow"/>
          </a:ln>
        </p:spPr>
        <p:style>
          <a:lnRef idx="1">
            <a:schemeClr val="accent1"/>
          </a:lnRef>
          <a:fillRef idx="0">
            <a:schemeClr val="accent1"/>
          </a:fillRef>
          <a:effectRef idx="0">
            <a:schemeClr val="accent1"/>
          </a:effectRef>
          <a:fontRef idx="minor">
            <a:schemeClr val="tx1"/>
          </a:fontRef>
        </p:style>
      </p:cxnSp>
      <p:sp>
        <p:nvSpPr>
          <p:cNvPr id="46" name="Content Placeholder 2"/>
          <p:cNvSpPr txBox="1">
            <a:spLocks/>
          </p:cNvSpPr>
          <p:nvPr/>
        </p:nvSpPr>
        <p:spPr>
          <a:xfrm>
            <a:off x="467544" y="4077072"/>
            <a:ext cx="4105953" cy="432048"/>
          </a:xfrm>
          <a:prstGeom prst="rect">
            <a:avLst/>
          </a:prstGeom>
        </p:spPr>
        <p:txBody>
          <a:bodyPr vert="horz" lIns="0" tIns="0" rIns="0" bIns="0" rtlCol="0">
            <a:normAutofit/>
          </a:bodyPr>
          <a:lstStyle>
            <a:lvl1pPr marL="0" indent="0" algn="l" defTabSz="914400" rtl="0" eaLnBrk="1" latinLnBrk="0" hangingPunct="1">
              <a:spcBef>
                <a:spcPts val="1200"/>
              </a:spcBef>
              <a:buFont typeface="Arial" pitchFamily="34" charset="0"/>
              <a:buNone/>
              <a:defRPr sz="2400" b="0" i="0" kern="1200" baseline="0">
                <a:solidFill>
                  <a:schemeClr val="tx1"/>
                </a:solidFill>
                <a:latin typeface="Arial" pitchFamily="34" charset="0"/>
                <a:ea typeface="+mn-ea"/>
                <a:cs typeface="+mn-cs"/>
              </a:defRPr>
            </a:lvl1pPr>
            <a:lvl2pPr marL="0" indent="0" algn="l" defTabSz="914400" rtl="0" eaLnBrk="1" latinLnBrk="0" hangingPunct="1">
              <a:spcBef>
                <a:spcPts val="600"/>
              </a:spcBef>
              <a:buFontTx/>
              <a:buNone/>
              <a:defRPr sz="24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24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24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24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GB" dirty="0"/>
          </a:p>
        </p:txBody>
      </p:sp>
      <p:sp>
        <p:nvSpPr>
          <p:cNvPr id="59" name="Content Placeholder 2"/>
          <p:cNvSpPr txBox="1">
            <a:spLocks/>
          </p:cNvSpPr>
          <p:nvPr/>
        </p:nvSpPr>
        <p:spPr>
          <a:xfrm>
            <a:off x="287983" y="2767454"/>
            <a:ext cx="8604497" cy="3469857"/>
          </a:xfrm>
          <a:prstGeom prst="rect">
            <a:avLst/>
          </a:prstGeom>
        </p:spPr>
        <p:txBody>
          <a:bodyPr vert="horz" lIns="0" tIns="0" rIns="0" bIns="0" rtlCol="0">
            <a:noAutofit/>
          </a:bodyPr>
          <a:lstStyle>
            <a:lvl1pPr marL="0" indent="0" algn="l" defTabSz="914400" rtl="0" eaLnBrk="1" latinLnBrk="0" hangingPunct="1">
              <a:spcBef>
                <a:spcPts val="1200"/>
              </a:spcBef>
              <a:buFont typeface="Arial" pitchFamily="34" charset="0"/>
              <a:buNone/>
              <a:defRPr sz="2400" b="0" i="0" kern="1200" baseline="0">
                <a:solidFill>
                  <a:schemeClr val="tx1"/>
                </a:solidFill>
                <a:latin typeface="Arial" pitchFamily="34" charset="0"/>
                <a:ea typeface="+mn-ea"/>
                <a:cs typeface="+mn-cs"/>
              </a:defRPr>
            </a:lvl1pPr>
            <a:lvl2pPr marL="0" indent="0" algn="l" defTabSz="914400" rtl="0" eaLnBrk="1" latinLnBrk="0" hangingPunct="1">
              <a:spcBef>
                <a:spcPts val="600"/>
              </a:spcBef>
              <a:buFontTx/>
              <a:buNone/>
              <a:defRPr sz="2400" kern="1200" baseline="0">
                <a:solidFill>
                  <a:schemeClr val="tx1"/>
                </a:solidFill>
                <a:latin typeface="Arial" pitchFamily="34" charset="0"/>
                <a:ea typeface="+mn-ea"/>
                <a:cs typeface="+mn-cs"/>
              </a:defRPr>
            </a:lvl2pPr>
            <a:lvl3pPr marL="216000" indent="-216000" algn="l" defTabSz="914400" rtl="0" eaLnBrk="1" latinLnBrk="0" hangingPunct="1">
              <a:spcBef>
                <a:spcPts val="600"/>
              </a:spcBef>
              <a:buFont typeface="Arial" pitchFamily="34" charset="0"/>
              <a:buChar char="•"/>
              <a:defRPr sz="2400" kern="1200" baseline="0">
                <a:solidFill>
                  <a:schemeClr val="tx1"/>
                </a:solidFill>
                <a:latin typeface="Arial" pitchFamily="34" charset="0"/>
                <a:ea typeface="+mn-ea"/>
                <a:cs typeface="+mn-cs"/>
              </a:defRPr>
            </a:lvl3pPr>
            <a:lvl4pPr marL="900000" indent="-288000" algn="l" defTabSz="914400" rtl="0" eaLnBrk="1" latinLnBrk="0" hangingPunct="1">
              <a:spcBef>
                <a:spcPts val="600"/>
              </a:spcBef>
              <a:buFont typeface="Arial" pitchFamily="34" charset="0"/>
              <a:buChar char="–"/>
              <a:defRPr sz="2400" kern="1200" baseline="0">
                <a:solidFill>
                  <a:schemeClr val="tx1"/>
                </a:solidFill>
                <a:latin typeface="Arial" pitchFamily="34" charset="0"/>
                <a:ea typeface="+mn-ea"/>
                <a:cs typeface="+mn-cs"/>
              </a:defRPr>
            </a:lvl4pPr>
            <a:lvl5pPr marL="900000" indent="-288000" algn="l" defTabSz="914400" rtl="0" eaLnBrk="1" latinLnBrk="0" hangingPunct="1">
              <a:spcBef>
                <a:spcPct val="20000"/>
              </a:spcBef>
              <a:buFont typeface="+mj-lt"/>
              <a:buAutoNum type="arabicPeriod"/>
              <a:defRPr sz="2400" kern="1200" baseline="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600"/>
              </a:spcBef>
            </a:pPr>
            <a:r>
              <a:rPr lang="en-GB" sz="1800" b="1" dirty="0">
                <a:solidFill>
                  <a:schemeClr val="tx1">
                    <a:lumMod val="65000"/>
                    <a:lumOff val="35000"/>
                  </a:schemeClr>
                </a:solidFill>
              </a:rPr>
              <a:t>Questions to ensure outputs will be communicated appropriately, e.g.:</a:t>
            </a:r>
          </a:p>
          <a:p>
            <a:pPr marL="285750" indent="-285750">
              <a:spcBef>
                <a:spcPts val="600"/>
              </a:spcBef>
              <a:buFont typeface="Arial" pitchFamily="34" charset="0"/>
              <a:buChar char="•"/>
            </a:pPr>
            <a:r>
              <a:rPr lang="en-GB" sz="1800" dirty="0">
                <a:solidFill>
                  <a:schemeClr val="tx1">
                    <a:lumMod val="65000"/>
                    <a:lumOff val="35000"/>
                  </a:schemeClr>
                </a:solidFill>
              </a:rPr>
              <a:t>What are the outputs? Do you understand what causes them? Does anything surprise you?</a:t>
            </a:r>
          </a:p>
          <a:p>
            <a:pPr marL="285750" indent="-285750">
              <a:spcBef>
                <a:spcPts val="600"/>
              </a:spcBef>
              <a:buFont typeface="Arial" pitchFamily="34" charset="0"/>
              <a:buChar char="•"/>
            </a:pPr>
            <a:r>
              <a:rPr lang="en-GB" sz="1800" dirty="0">
                <a:solidFill>
                  <a:schemeClr val="tx1">
                    <a:lumMod val="65000"/>
                    <a:lumOff val="35000"/>
                  </a:schemeClr>
                </a:solidFill>
              </a:rPr>
              <a:t>What is the range of possible outcomes? How likely are they? What are the reasons for the variation?</a:t>
            </a:r>
          </a:p>
          <a:p>
            <a:pPr marL="285750" indent="-285750">
              <a:spcBef>
                <a:spcPts val="600"/>
              </a:spcBef>
              <a:buFont typeface="Arial" pitchFamily="34" charset="0"/>
              <a:buChar char="•"/>
            </a:pPr>
            <a:r>
              <a:rPr lang="en-GB" sz="1800" dirty="0">
                <a:solidFill>
                  <a:schemeClr val="tx1">
                    <a:lumMod val="65000"/>
                    <a:lumOff val="35000"/>
                  </a:schemeClr>
                </a:solidFill>
              </a:rPr>
              <a:t>What can we learn from this model about the real world? </a:t>
            </a:r>
          </a:p>
          <a:p>
            <a:pPr marL="285750" indent="-285750">
              <a:spcBef>
                <a:spcPts val="600"/>
              </a:spcBef>
              <a:buFont typeface="Arial" pitchFamily="34" charset="0"/>
              <a:buChar char="•"/>
            </a:pPr>
            <a:r>
              <a:rPr lang="en-GB" sz="1800" dirty="0">
                <a:solidFill>
                  <a:schemeClr val="tx1">
                    <a:lumMod val="65000"/>
                    <a:lumOff val="35000"/>
                  </a:schemeClr>
                </a:solidFill>
              </a:rPr>
              <a:t>How have outputs been assured? Who by? </a:t>
            </a:r>
          </a:p>
          <a:p>
            <a:pPr marL="285750" indent="-285750">
              <a:spcBef>
                <a:spcPts val="600"/>
              </a:spcBef>
              <a:buFont typeface="Arial" pitchFamily="34" charset="0"/>
              <a:buChar char="•"/>
            </a:pPr>
            <a:r>
              <a:rPr lang="en-GB" sz="1800" dirty="0">
                <a:solidFill>
                  <a:schemeClr val="tx1">
                    <a:lumMod val="65000"/>
                    <a:lumOff val="35000"/>
                  </a:schemeClr>
                </a:solidFill>
              </a:rPr>
              <a:t>Has the purpose of the model changed or been extended since the last QA was performed?</a:t>
            </a:r>
          </a:p>
          <a:p>
            <a:pPr marL="285750" indent="-285750">
              <a:spcBef>
                <a:spcPts val="600"/>
              </a:spcBef>
              <a:buFont typeface="Arial" pitchFamily="34" charset="0"/>
              <a:buChar char="•"/>
            </a:pPr>
            <a:r>
              <a:rPr lang="en-GB" sz="1800" dirty="0">
                <a:solidFill>
                  <a:schemeClr val="tx1">
                    <a:lumMod val="65000"/>
                    <a:lumOff val="35000"/>
                  </a:schemeClr>
                </a:solidFill>
              </a:rPr>
              <a:t>Are there any deeper uncertainties, whose impact cannot be evaluated? </a:t>
            </a:r>
          </a:p>
        </p:txBody>
      </p:sp>
    </p:spTree>
    <p:extLst>
      <p:ext uri="{BB962C8B-B14F-4D97-AF65-F5344CB8AC3E}">
        <p14:creationId xmlns:p14="http://schemas.microsoft.com/office/powerpoint/2010/main" val="1443712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93F62A-7733-4BBA-91E6-EE11FE61DCDF}"/>
              </a:ext>
            </a:extLst>
          </p:cNvPr>
          <p:cNvSpPr>
            <a:spLocks noGrp="1"/>
          </p:cNvSpPr>
          <p:nvPr>
            <p:ph type="title"/>
          </p:nvPr>
        </p:nvSpPr>
        <p:spPr>
          <a:xfrm>
            <a:off x="1778000" y="2187743"/>
            <a:ext cx="3970087" cy="2482515"/>
          </a:xfrm>
        </p:spPr>
        <p:txBody>
          <a:bodyPr vert="horz" lIns="91440" tIns="45720" rIns="91440" bIns="45720" rtlCol="0" anchor="ctr">
            <a:normAutofit/>
          </a:bodyPr>
          <a:lstStyle/>
          <a:p>
            <a:r>
              <a:rPr lang="en-US" sz="5600" kern="1200" dirty="0">
                <a:solidFill>
                  <a:schemeClr val="tx1"/>
                </a:solidFill>
                <a:latin typeface="+mj-lt"/>
                <a:ea typeface="+mj-ea"/>
                <a:cs typeface="+mj-cs"/>
              </a:rPr>
              <a:t>Quality Assurance</a:t>
            </a:r>
          </a:p>
        </p:txBody>
      </p:sp>
      <p:pic>
        <p:nvPicPr>
          <p:cNvPr id="9" name="Graphic 8" descr="Checklist">
            <a:extLst>
              <a:ext uri="{FF2B5EF4-FFF2-40B4-BE49-F238E27FC236}">
                <a16:creationId xmlns:a16="http://schemas.microsoft.com/office/drawing/2014/main" id="{747F8D7E-9067-4FBE-BE75-EE254F14DB7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650" y="2914651"/>
            <a:ext cx="1028700" cy="1028700"/>
          </a:xfrm>
          <a:prstGeom prst="rect">
            <a:avLst/>
          </a:prstGeom>
        </p:spPr>
      </p:pic>
      <p:pic>
        <p:nvPicPr>
          <p:cNvPr id="11" name="Graphic 10">
            <a:extLst>
              <a:ext uri="{FF2B5EF4-FFF2-40B4-BE49-F238E27FC236}">
                <a16:creationId xmlns:a16="http://schemas.microsoft.com/office/drawing/2014/main" id="{4140BEC7-14D1-4F2A-9D84-98D88FAEFB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1073" y="1469503"/>
            <a:ext cx="3918995" cy="3918995"/>
          </a:xfrm>
          <a:prstGeom prst="rect">
            <a:avLst/>
          </a:prstGeom>
        </p:spPr>
      </p:pic>
      <p:sp>
        <p:nvSpPr>
          <p:cNvPr id="4" name="Slide Number Placeholder 3">
            <a:extLst>
              <a:ext uri="{FF2B5EF4-FFF2-40B4-BE49-F238E27FC236}">
                <a16:creationId xmlns:a16="http://schemas.microsoft.com/office/drawing/2014/main" id="{1B97EB83-9497-445D-B9DA-071D171B13C0}"/>
              </a:ext>
            </a:extLst>
          </p:cNvPr>
          <p:cNvSpPr>
            <a:spLocks noGrp="1"/>
          </p:cNvSpPr>
          <p:nvPr>
            <p:ph type="sldNum" sz="quarter" idx="12"/>
          </p:nvPr>
        </p:nvSpPr>
        <p:spPr>
          <a:xfrm>
            <a:off x="6842668" y="6356350"/>
            <a:ext cx="2057400" cy="365125"/>
          </a:xfrm>
        </p:spPr>
        <p:txBody>
          <a:bodyPr vert="horz" lIns="91440" tIns="45720" rIns="91440" bIns="45720" rtlCol="0" anchor="ctr">
            <a:normAutofit/>
          </a:bodyPr>
          <a:lstStyle/>
          <a:p>
            <a:pPr>
              <a:spcAft>
                <a:spcPts val="600"/>
              </a:spcAft>
            </a:pPr>
            <a:fld id="{7354CB0E-1A92-43D2-B5ED-FE98F63B0344}" type="slidenum">
              <a:rPr lang="en-US" smtClean="0"/>
              <a:pPr>
                <a:spcAft>
                  <a:spcPts val="600"/>
                </a:spcAft>
              </a:pPr>
              <a:t>22</a:t>
            </a:fld>
            <a:endParaRPr lang="en-US"/>
          </a:p>
        </p:txBody>
      </p:sp>
    </p:spTree>
    <p:extLst>
      <p:ext uri="{BB962C8B-B14F-4D97-AF65-F5344CB8AC3E}">
        <p14:creationId xmlns:p14="http://schemas.microsoft.com/office/powerpoint/2010/main" val="3173053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46DCF92-759C-44F3-B0FC-D27CD81528FE}"/>
              </a:ext>
            </a:extLst>
          </p:cNvPr>
          <p:cNvSpPr>
            <a:spLocks noGrp="1"/>
          </p:cNvSpPr>
          <p:nvPr>
            <p:ph type="title"/>
          </p:nvPr>
        </p:nvSpPr>
        <p:spPr/>
        <p:txBody>
          <a:bodyPr/>
          <a:lstStyle/>
          <a:p>
            <a:r>
              <a:rPr lang="en-GB" dirty="0"/>
              <a:t>What is Quality?</a:t>
            </a:r>
          </a:p>
        </p:txBody>
      </p:sp>
      <p:sp>
        <p:nvSpPr>
          <p:cNvPr id="6" name="Content Placeholder 5">
            <a:extLst>
              <a:ext uri="{FF2B5EF4-FFF2-40B4-BE49-F238E27FC236}">
                <a16:creationId xmlns:a16="http://schemas.microsoft.com/office/drawing/2014/main" id="{B37F1D83-E113-4B6B-8C16-84E4DB183B9D}"/>
              </a:ext>
            </a:extLst>
          </p:cNvPr>
          <p:cNvSpPr>
            <a:spLocks noGrp="1"/>
          </p:cNvSpPr>
          <p:nvPr>
            <p:ph idx="1"/>
          </p:nvPr>
        </p:nvSpPr>
        <p:spPr/>
        <p:txBody>
          <a:bodyPr/>
          <a:lstStyle/>
          <a:p>
            <a:r>
              <a:rPr lang="en-GB" sz="1800" b="1">
                <a:solidFill>
                  <a:schemeClr val="accent6"/>
                </a:solidFill>
                <a:latin typeface="Arial Nova Light" panose="020B0304020202020204" pitchFamily="34" charset="0"/>
              </a:rPr>
              <a:t>Quality Assurance (QA) </a:t>
            </a:r>
            <a:r>
              <a:rPr lang="en-GB" sz="1800">
                <a:latin typeface="Arial Nova Light" panose="020B0304020202020204" pitchFamily="34" charset="0"/>
              </a:rPr>
              <a:t>describes the processes in place that ensure models are delivered to the specification required by the customer.</a:t>
            </a:r>
          </a:p>
          <a:p>
            <a:r>
              <a:rPr lang="en-GB" sz="1800" b="1">
                <a:solidFill>
                  <a:schemeClr val="accent3">
                    <a:lumMod val="75000"/>
                  </a:schemeClr>
                </a:solidFill>
                <a:latin typeface="Arial Nova Light" panose="020B0304020202020204" pitchFamily="34" charset="0"/>
              </a:rPr>
              <a:t>Quality Control (QC) </a:t>
            </a:r>
            <a:r>
              <a:rPr lang="en-GB" sz="1800">
                <a:latin typeface="Arial Nova Light" panose="020B0304020202020204" pitchFamily="34" charset="0"/>
              </a:rPr>
              <a:t>are the discrete tests and procedures carried out which provide assurance to a model.</a:t>
            </a:r>
          </a:p>
          <a:p>
            <a:endParaRPr lang="en-GB" sz="1800">
              <a:latin typeface="Arial Nova Light" panose="020B0304020202020204" pitchFamily="34" charset="0"/>
            </a:endParaRPr>
          </a:p>
          <a:p>
            <a:pPr marL="0" indent="0">
              <a:buNone/>
            </a:pPr>
            <a:r>
              <a:rPr lang="en-GB" sz="1800">
                <a:latin typeface="Arial Nova Light" panose="020B0304020202020204" pitchFamily="34" charset="0"/>
              </a:rPr>
              <a:t>Quality is not only about </a:t>
            </a:r>
            <a:r>
              <a:rPr lang="en-GB" sz="1800" b="1">
                <a:latin typeface="Arial Nova Light" panose="020B0304020202020204" pitchFamily="34" charset="0"/>
              </a:rPr>
              <a:t>finding errors (</a:t>
            </a:r>
            <a:r>
              <a:rPr lang="en-GB" sz="1800" b="1">
                <a:solidFill>
                  <a:schemeClr val="accent3">
                    <a:lumMod val="75000"/>
                  </a:schemeClr>
                </a:solidFill>
                <a:latin typeface="Arial Nova Light" panose="020B0304020202020204" pitchFamily="34" charset="0"/>
              </a:rPr>
              <a:t>QC</a:t>
            </a:r>
            <a:r>
              <a:rPr lang="en-GB" sz="1800" b="1">
                <a:latin typeface="Arial Nova Light" panose="020B0304020202020204" pitchFamily="34" charset="0"/>
              </a:rPr>
              <a:t>) </a:t>
            </a:r>
            <a:r>
              <a:rPr lang="en-GB" sz="1800">
                <a:latin typeface="Arial Nova Light" panose="020B0304020202020204" pitchFamily="34" charset="0"/>
              </a:rPr>
              <a:t>but to ensure, as much as is possible, that those </a:t>
            </a:r>
            <a:r>
              <a:rPr lang="en-GB" sz="1800" b="1">
                <a:latin typeface="Arial Nova Light" panose="020B0304020202020204" pitchFamily="34" charset="0"/>
              </a:rPr>
              <a:t>errors aren’t made in the first place (</a:t>
            </a:r>
            <a:r>
              <a:rPr lang="en-GB" sz="1800" b="1">
                <a:solidFill>
                  <a:schemeClr val="accent6"/>
                </a:solidFill>
                <a:latin typeface="Arial Nova Light" panose="020B0304020202020204" pitchFamily="34" charset="0"/>
              </a:rPr>
              <a:t>QA</a:t>
            </a:r>
            <a:r>
              <a:rPr lang="en-GB" sz="1800" b="1">
                <a:latin typeface="Arial Nova Light" panose="020B0304020202020204" pitchFamily="34" charset="0"/>
              </a:rPr>
              <a:t>) </a:t>
            </a:r>
            <a:r>
              <a:rPr lang="en-GB" sz="1800">
                <a:latin typeface="Arial Nova Light" panose="020B0304020202020204" pitchFamily="34" charset="0"/>
              </a:rPr>
              <a:t>and, if they do occur, they can be </a:t>
            </a:r>
            <a:r>
              <a:rPr lang="en-GB" sz="1800" b="1">
                <a:latin typeface="Arial Nova Light" panose="020B0304020202020204" pitchFamily="34" charset="0"/>
              </a:rPr>
              <a:t>found before they propagate (</a:t>
            </a:r>
            <a:r>
              <a:rPr lang="en-GB" sz="1800" b="1">
                <a:solidFill>
                  <a:schemeClr val="accent6"/>
                </a:solidFill>
                <a:latin typeface="Arial Nova Light" panose="020B0304020202020204" pitchFamily="34" charset="0"/>
              </a:rPr>
              <a:t>QA</a:t>
            </a:r>
            <a:r>
              <a:rPr lang="en-GB" sz="1800" b="1">
                <a:latin typeface="Arial Nova Light" panose="020B0304020202020204" pitchFamily="34" charset="0"/>
              </a:rPr>
              <a:t> and </a:t>
            </a:r>
            <a:r>
              <a:rPr lang="en-GB" sz="1800" b="1">
                <a:solidFill>
                  <a:schemeClr val="accent3">
                    <a:lumMod val="75000"/>
                  </a:schemeClr>
                </a:solidFill>
                <a:latin typeface="Arial Nova Light" panose="020B0304020202020204" pitchFamily="34" charset="0"/>
              </a:rPr>
              <a:t>QC</a:t>
            </a:r>
            <a:r>
              <a:rPr lang="en-GB" sz="1800" b="1">
                <a:latin typeface="Arial Nova Light" panose="020B0304020202020204" pitchFamily="34" charset="0"/>
              </a:rPr>
              <a:t>)</a:t>
            </a:r>
            <a:r>
              <a:rPr lang="en-GB" sz="1800">
                <a:latin typeface="Arial Nova Light" panose="020B0304020202020204" pitchFamily="34" charset="0"/>
              </a:rPr>
              <a:t>.</a:t>
            </a:r>
          </a:p>
          <a:p>
            <a:pPr marL="0" indent="0">
              <a:buNone/>
            </a:pPr>
            <a:endParaRPr lang="en-GB" sz="1800">
              <a:latin typeface="Arial Nova Light" panose="020B0304020202020204" pitchFamily="34" charset="0"/>
            </a:endParaRPr>
          </a:p>
          <a:p>
            <a:pPr marL="0" indent="0">
              <a:buNone/>
            </a:pPr>
            <a:r>
              <a:rPr lang="en-GB" sz="1800">
                <a:latin typeface="Arial Nova Light" panose="020B0304020202020204" pitchFamily="34" charset="0"/>
              </a:rPr>
              <a:t>Quality covers the whole model cycle, the decisions made on the way and the people involved with the process – not just the data and formulae in the model.</a:t>
            </a:r>
            <a:endParaRPr lang="en-GB"/>
          </a:p>
        </p:txBody>
      </p:sp>
      <p:sp>
        <p:nvSpPr>
          <p:cNvPr id="4" name="Slide Number Placeholder 3">
            <a:extLst>
              <a:ext uri="{FF2B5EF4-FFF2-40B4-BE49-F238E27FC236}">
                <a16:creationId xmlns:a16="http://schemas.microsoft.com/office/drawing/2014/main" id="{73A25677-F183-4A48-8C88-32198B05A63A}"/>
              </a:ext>
            </a:extLst>
          </p:cNvPr>
          <p:cNvSpPr>
            <a:spLocks noGrp="1"/>
          </p:cNvSpPr>
          <p:nvPr>
            <p:ph type="sldNum" sz="quarter" idx="12"/>
          </p:nvPr>
        </p:nvSpPr>
        <p:spPr/>
        <p:txBody>
          <a:bodyPr/>
          <a:lstStyle/>
          <a:p>
            <a:fld id="{0E0D6069-2507-46DE-82E9-0421BC785251}" type="slidenum">
              <a:rPr lang="en-GB" smtClean="0"/>
              <a:t>23</a:t>
            </a:fld>
            <a:endParaRPr lang="en-GB"/>
          </a:p>
        </p:txBody>
      </p:sp>
    </p:spTree>
    <p:extLst>
      <p:ext uri="{BB962C8B-B14F-4D97-AF65-F5344CB8AC3E}">
        <p14:creationId xmlns:p14="http://schemas.microsoft.com/office/powerpoint/2010/main" val="20657367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86D1-E680-40BA-912D-037BC320840A}"/>
              </a:ext>
            </a:extLst>
          </p:cNvPr>
          <p:cNvSpPr>
            <a:spLocks noGrp="1"/>
          </p:cNvSpPr>
          <p:nvPr>
            <p:ph type="title"/>
          </p:nvPr>
        </p:nvSpPr>
        <p:spPr>
          <a:xfrm>
            <a:off x="628650" y="365125"/>
            <a:ext cx="8217176" cy="1325563"/>
          </a:xfrm>
        </p:spPr>
        <p:txBody>
          <a:bodyPr>
            <a:normAutofit/>
          </a:bodyPr>
          <a:lstStyle/>
          <a:p>
            <a:r>
              <a:rPr lang="en-GB" dirty="0"/>
              <a:t>The Five Pillars of Quality Assurance</a:t>
            </a:r>
          </a:p>
        </p:txBody>
      </p:sp>
      <p:sp>
        <p:nvSpPr>
          <p:cNvPr id="4" name="Slide Number Placeholder 3">
            <a:extLst>
              <a:ext uri="{FF2B5EF4-FFF2-40B4-BE49-F238E27FC236}">
                <a16:creationId xmlns:a16="http://schemas.microsoft.com/office/drawing/2014/main" id="{5538C1C4-A168-48B6-A0E4-89AD35062558}"/>
              </a:ext>
            </a:extLst>
          </p:cNvPr>
          <p:cNvSpPr>
            <a:spLocks noGrp="1"/>
          </p:cNvSpPr>
          <p:nvPr>
            <p:ph type="sldNum" sz="quarter" idx="12"/>
          </p:nvPr>
        </p:nvSpPr>
        <p:spPr>
          <a:xfrm>
            <a:off x="6457950" y="6356350"/>
            <a:ext cx="2057400" cy="365125"/>
          </a:xfrm>
        </p:spPr>
        <p:txBody>
          <a:bodyPr>
            <a:normAutofit/>
          </a:bodyPr>
          <a:lstStyle/>
          <a:p>
            <a:pPr>
              <a:spcAft>
                <a:spcPts val="600"/>
              </a:spcAft>
            </a:pPr>
            <a:fld id="{7354CB0E-1A92-43D2-B5ED-FE98F63B0344}" type="slidenum">
              <a:rPr lang="en-GB" smtClean="0"/>
              <a:pPr>
                <a:spcAft>
                  <a:spcPts val="600"/>
                </a:spcAft>
              </a:pPr>
              <a:t>24</a:t>
            </a:fld>
            <a:endParaRPr lang="en-GB"/>
          </a:p>
        </p:txBody>
      </p:sp>
      <p:graphicFrame>
        <p:nvGraphicFramePr>
          <p:cNvPr id="5" name="Content Placeholder 4">
            <a:extLst>
              <a:ext uri="{FF2B5EF4-FFF2-40B4-BE49-F238E27FC236}">
                <a16:creationId xmlns:a16="http://schemas.microsoft.com/office/drawing/2014/main" id="{07530722-5169-4DCD-BAF0-91344080BA68}"/>
              </a:ext>
            </a:extLst>
          </p:cNvPr>
          <p:cNvGraphicFramePr>
            <a:graphicFrameLocks noGrp="1"/>
          </p:cNvGraphicFramePr>
          <p:nvPr>
            <p:ph idx="1"/>
            <p:extLst>
              <p:ext uri="{D42A27DB-BD31-4B8C-83A1-F6EECF244321}">
                <p14:modId xmlns:p14="http://schemas.microsoft.com/office/powerpoint/2010/main" val="286424770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5793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dirty="0"/>
              <a:t>An “off the shelf” approach to QA</a:t>
            </a:r>
          </a:p>
        </p:txBody>
      </p:sp>
      <p:sp>
        <p:nvSpPr>
          <p:cNvPr id="3" name="Content Placeholder 2"/>
          <p:cNvSpPr>
            <a:spLocks noGrp="1"/>
          </p:cNvSpPr>
          <p:nvPr>
            <p:ph idx="1"/>
          </p:nvPr>
        </p:nvSpPr>
        <p:spPr>
          <a:xfrm>
            <a:off x="4939747" y="3061252"/>
            <a:ext cx="4025348" cy="3408060"/>
          </a:xfrm>
        </p:spPr>
        <p:txBody>
          <a:bodyPr>
            <a:normAutofit/>
          </a:bodyPr>
          <a:lstStyle/>
          <a:p>
            <a:r>
              <a:rPr lang="en-GB" dirty="0">
                <a:solidFill>
                  <a:schemeClr val="accent1">
                    <a:lumMod val="75000"/>
                  </a:schemeClr>
                </a:solidFill>
                <a:latin typeface="Arial Nova Light" panose="020B0304020202020204" pitchFamily="34" charset="0"/>
              </a:rPr>
              <a:t>Model Report </a:t>
            </a:r>
            <a:r>
              <a:rPr lang="en-GB" dirty="0">
                <a:latin typeface="Arial Nova Light" panose="020B0304020202020204" pitchFamily="34" charset="0"/>
              </a:rPr>
              <a:t>for documentation</a:t>
            </a:r>
          </a:p>
          <a:p>
            <a:r>
              <a:rPr lang="en-GB" dirty="0">
                <a:solidFill>
                  <a:schemeClr val="accent1">
                    <a:lumMod val="75000"/>
                  </a:schemeClr>
                </a:solidFill>
                <a:latin typeface="Arial Nova Light" panose="020B0304020202020204" pitchFamily="34" charset="0"/>
              </a:rPr>
              <a:t>Assumptions log </a:t>
            </a:r>
            <a:r>
              <a:rPr lang="en-GB" dirty="0">
                <a:latin typeface="Arial Nova Light" panose="020B0304020202020204" pitchFamily="34" charset="0"/>
              </a:rPr>
              <a:t>for data and assumption</a:t>
            </a:r>
          </a:p>
          <a:p>
            <a:r>
              <a:rPr lang="en-GB" dirty="0">
                <a:solidFill>
                  <a:schemeClr val="accent1">
                    <a:lumMod val="75000"/>
                  </a:schemeClr>
                </a:solidFill>
                <a:latin typeface="Arial Nova Light" panose="020B0304020202020204" pitchFamily="34" charset="0"/>
              </a:rPr>
              <a:t>Excel Model </a:t>
            </a:r>
            <a:r>
              <a:rPr lang="en-GB" dirty="0">
                <a:latin typeface="Arial Nova Light" panose="020B0304020202020204" pitchFamily="34" charset="0"/>
              </a:rPr>
              <a:t>Template for structure</a:t>
            </a:r>
          </a:p>
        </p:txBody>
      </p:sp>
      <p:sp>
        <p:nvSpPr>
          <p:cNvPr id="5" name="Slide Number Placeholder 4"/>
          <p:cNvSpPr>
            <a:spLocks noGrp="1"/>
          </p:cNvSpPr>
          <p:nvPr>
            <p:ph type="sldNum" sz="quarter" idx="12"/>
          </p:nvPr>
        </p:nvSpPr>
        <p:spPr/>
        <p:txBody>
          <a:bodyPr/>
          <a:lstStyle/>
          <a:p>
            <a:pPr marL="0" marR="0" lvl="0" indent="0" algn="ctr" defTabSz="914290" rtl="0" eaLnBrk="1" fontAlgn="auto" latinLnBrk="0" hangingPunct="1">
              <a:lnSpc>
                <a:spcPct val="100000"/>
              </a:lnSpc>
              <a:spcBef>
                <a:spcPts val="0"/>
              </a:spcBef>
              <a:spcAft>
                <a:spcPts val="0"/>
              </a:spcAft>
              <a:buClrTx/>
              <a:buSzTx/>
              <a:buFontTx/>
              <a:buNone/>
              <a:tabLst/>
              <a:defRPr/>
            </a:pPr>
            <a:fld id="{7354CB0E-1A92-43D2-B5ED-FE98F63B0344}" type="slidenum">
              <a:rPr kumimoji="0" lang="en-GB" sz="1000" b="1" i="0" u="none" strike="noStrike" kern="1200" cap="none" spc="0" normalizeH="0" baseline="0" noProof="0" smtClean="0">
                <a:ln>
                  <a:noFill/>
                </a:ln>
                <a:solidFill>
                  <a:srgbClr val="009FE3"/>
                </a:solidFill>
                <a:effectLst/>
                <a:uLnTx/>
                <a:uFillTx/>
                <a:latin typeface="Arial" panose="020B0604020202020204" pitchFamily="34" charset="0"/>
                <a:ea typeface="+mn-ea"/>
                <a:cs typeface="Arial" panose="020B0604020202020204" pitchFamily="34" charset="0"/>
              </a:rPr>
              <a:pPr marL="0" marR="0" lvl="0" indent="0" algn="ctr" defTabSz="914290" rtl="0" eaLnBrk="1" fontAlgn="auto" latinLnBrk="0" hangingPunct="1">
                <a:lnSpc>
                  <a:spcPct val="100000"/>
                </a:lnSpc>
                <a:spcBef>
                  <a:spcPts val="0"/>
                </a:spcBef>
                <a:spcAft>
                  <a:spcPts val="0"/>
                </a:spcAft>
                <a:buClrTx/>
                <a:buSzTx/>
                <a:buFontTx/>
                <a:buNone/>
                <a:tabLst/>
                <a:defRPr/>
              </a:pPr>
              <a:t>25</a:t>
            </a:fld>
            <a:endParaRPr kumimoji="0" lang="en-GB" sz="1000" b="1" i="0" u="none" strike="noStrike" kern="1200" cap="none" spc="0" normalizeH="0" baseline="0" noProof="0">
              <a:ln>
                <a:noFill/>
              </a:ln>
              <a:solidFill>
                <a:srgbClr val="009FE3"/>
              </a:solidFill>
              <a:effectLst/>
              <a:uLnTx/>
              <a:uFillTx/>
              <a:latin typeface="Arial" panose="020B0604020202020204" pitchFamily="34" charset="0"/>
              <a:ea typeface="+mn-ea"/>
              <a:cs typeface="Arial" panose="020B0604020202020204" pitchFamily="34" charset="0"/>
            </a:endParaRPr>
          </a:p>
        </p:txBody>
      </p:sp>
      <p:graphicFrame>
        <p:nvGraphicFramePr>
          <p:cNvPr id="25" name="Diagram 24"/>
          <p:cNvGraphicFramePr/>
          <p:nvPr>
            <p:extLst>
              <p:ext uri="{D42A27DB-BD31-4B8C-83A1-F6EECF244321}">
                <p14:modId xmlns:p14="http://schemas.microsoft.com/office/powerpoint/2010/main" val="665850682"/>
              </p:ext>
            </p:extLst>
          </p:nvPr>
        </p:nvGraphicFramePr>
        <p:xfrm>
          <a:off x="445232" y="2622542"/>
          <a:ext cx="4255978" cy="32384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8800F19E-94D3-4A84-B63A-5404B56C0A2A}"/>
              </a:ext>
            </a:extLst>
          </p:cNvPr>
          <p:cNvSpPr txBox="1"/>
          <p:nvPr/>
        </p:nvSpPr>
        <p:spPr>
          <a:xfrm>
            <a:off x="395535" y="1284191"/>
            <a:ext cx="6532039" cy="1477328"/>
          </a:xfrm>
          <a:prstGeom prst="rect">
            <a:avLst/>
          </a:prstGeom>
          <a:noFill/>
        </p:spPr>
        <p:txBody>
          <a:bodyPr wrap="square" rtlCol="0">
            <a:spAutoFit/>
          </a:bodyPr>
          <a:lstStyle/>
          <a:p>
            <a:r>
              <a:rPr lang="en-GB" dirty="0">
                <a:solidFill>
                  <a:schemeClr val="tx1">
                    <a:lumMod val="65000"/>
                    <a:lumOff val="35000"/>
                  </a:schemeClr>
                </a:solidFill>
              </a:rPr>
              <a:t>The Aqua Book: guidance on producing quality analysis for government</a:t>
            </a:r>
          </a:p>
          <a:p>
            <a:endParaRPr lang="en-GB" dirty="0">
              <a:solidFill>
                <a:schemeClr val="tx1">
                  <a:lumMod val="65000"/>
                  <a:lumOff val="35000"/>
                </a:schemeClr>
              </a:solidFill>
            </a:endParaRPr>
          </a:p>
          <a:p>
            <a:r>
              <a:rPr lang="en-GB" dirty="0">
                <a:solidFill>
                  <a:schemeClr val="tx1">
                    <a:lumMod val="65000"/>
                    <a:lumOff val="35000"/>
                  </a:schemeClr>
                </a:solidFill>
              </a:rPr>
              <a:t>BEIS Modelling Quality Assurance tools and guidance</a:t>
            </a:r>
          </a:p>
          <a:p>
            <a:endParaRPr lang="en-GB" strike="sngStrike" dirty="0">
              <a:solidFill>
                <a:schemeClr val="tx1">
                  <a:lumMod val="65000"/>
                  <a:lumOff val="35000"/>
                </a:schemeClr>
              </a:solidFill>
            </a:endParaRPr>
          </a:p>
        </p:txBody>
      </p:sp>
      <p:pic>
        <p:nvPicPr>
          <p:cNvPr id="6" name="Picture 5">
            <a:extLst>
              <a:ext uri="{FF2B5EF4-FFF2-40B4-BE49-F238E27FC236}">
                <a16:creationId xmlns:a16="http://schemas.microsoft.com/office/drawing/2014/main" id="{DA709790-4105-4F83-A272-4857DE3DF78F}"/>
              </a:ext>
            </a:extLst>
          </p:cNvPr>
          <p:cNvPicPr>
            <a:picLocks noChangeAspect="1"/>
          </p:cNvPicPr>
          <p:nvPr/>
        </p:nvPicPr>
        <p:blipFill>
          <a:blip r:embed="rId8"/>
          <a:stretch>
            <a:fillRect/>
          </a:stretch>
        </p:blipFill>
        <p:spPr>
          <a:xfrm>
            <a:off x="7342887" y="1296511"/>
            <a:ext cx="1085850" cy="1476375"/>
          </a:xfrm>
          <a:prstGeom prst="rect">
            <a:avLst/>
          </a:prstGeom>
        </p:spPr>
      </p:pic>
    </p:spTree>
    <p:extLst>
      <p:ext uri="{BB962C8B-B14F-4D97-AF65-F5344CB8AC3E}">
        <p14:creationId xmlns:p14="http://schemas.microsoft.com/office/powerpoint/2010/main" val="2767108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25" grpId="0">
        <p:bldAsOne/>
      </p:bldGraphic>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D96814-A59B-4E51-AB77-32DF16E5AE47}"/>
              </a:ext>
            </a:extLst>
          </p:cNvPr>
          <p:cNvSpPr>
            <a:spLocks noGrp="1"/>
          </p:cNvSpPr>
          <p:nvPr>
            <p:ph type="title"/>
          </p:nvPr>
        </p:nvSpPr>
        <p:spPr>
          <a:xfrm>
            <a:off x="1895278" y="2148652"/>
            <a:ext cx="5976090" cy="2482515"/>
          </a:xfrm>
        </p:spPr>
        <p:txBody>
          <a:bodyPr vert="horz" lIns="91440" tIns="45720" rIns="91440" bIns="45720" rtlCol="0" anchor="ctr">
            <a:normAutofit fontScale="90000"/>
          </a:bodyPr>
          <a:lstStyle/>
          <a:p>
            <a:r>
              <a:rPr lang="en-US" kern="1200" dirty="0">
                <a:latin typeface="+mj-lt"/>
                <a:ea typeface="+mj-ea"/>
                <a:cs typeface="+mj-cs"/>
              </a:rPr>
              <a:t>Why should we care about process?</a:t>
            </a:r>
          </a:p>
        </p:txBody>
      </p:sp>
      <p:pic>
        <p:nvPicPr>
          <p:cNvPr id="9" name="Graphic 8" descr="Podium">
            <a:extLst>
              <a:ext uri="{FF2B5EF4-FFF2-40B4-BE49-F238E27FC236}">
                <a16:creationId xmlns:a16="http://schemas.microsoft.com/office/drawing/2014/main" id="{631A58B4-EA9F-4E5E-B265-2776AF45880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1134" y="2914650"/>
            <a:ext cx="1028700" cy="1028700"/>
          </a:xfrm>
          <a:prstGeom prst="rect">
            <a:avLst/>
          </a:prstGeom>
        </p:spPr>
      </p:pic>
      <p:pic>
        <p:nvPicPr>
          <p:cNvPr id="11" name="Graphic 10">
            <a:extLst>
              <a:ext uri="{FF2B5EF4-FFF2-40B4-BE49-F238E27FC236}">
                <a16:creationId xmlns:a16="http://schemas.microsoft.com/office/drawing/2014/main" id="{1FE610B9-73D5-46E8-930D-A3D6C7EBC18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1073" y="1469503"/>
            <a:ext cx="3918995" cy="3918995"/>
          </a:xfrm>
          <a:prstGeom prst="rect">
            <a:avLst/>
          </a:prstGeom>
        </p:spPr>
      </p:pic>
      <p:sp>
        <p:nvSpPr>
          <p:cNvPr id="4" name="Slide Number Placeholder 3">
            <a:extLst>
              <a:ext uri="{FF2B5EF4-FFF2-40B4-BE49-F238E27FC236}">
                <a16:creationId xmlns:a16="http://schemas.microsoft.com/office/drawing/2014/main" id="{7BADED55-7279-4F7C-AF42-C87B2CC3AC8A}"/>
              </a:ext>
            </a:extLst>
          </p:cNvPr>
          <p:cNvSpPr>
            <a:spLocks noGrp="1"/>
          </p:cNvSpPr>
          <p:nvPr>
            <p:ph type="sldNum" sz="quarter" idx="12"/>
          </p:nvPr>
        </p:nvSpPr>
        <p:spPr>
          <a:xfrm>
            <a:off x="6842668" y="6356350"/>
            <a:ext cx="2057400" cy="365125"/>
          </a:xfrm>
        </p:spPr>
        <p:txBody>
          <a:bodyPr vert="horz" lIns="91440" tIns="45720" rIns="91440" bIns="45720" rtlCol="0" anchor="ctr">
            <a:normAutofit/>
          </a:bodyPr>
          <a:lstStyle/>
          <a:p>
            <a:pPr>
              <a:spcAft>
                <a:spcPts val="600"/>
              </a:spcAft>
            </a:pPr>
            <a:fld id="{7354CB0E-1A92-43D2-B5ED-FE98F63B0344}" type="slidenum">
              <a:rPr lang="en-US" smtClean="0"/>
              <a:pPr>
                <a:spcAft>
                  <a:spcPts val="600"/>
                </a:spcAft>
              </a:pPr>
              <a:t>26</a:t>
            </a:fld>
            <a:endParaRPr lang="en-US"/>
          </a:p>
        </p:txBody>
      </p:sp>
    </p:spTree>
    <p:extLst>
      <p:ext uri="{BB962C8B-B14F-4D97-AF65-F5344CB8AC3E}">
        <p14:creationId xmlns:p14="http://schemas.microsoft.com/office/powerpoint/2010/main" val="12575278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3A88D-D609-47D3-8D1C-40DE6D4FF4C0}"/>
              </a:ext>
            </a:extLst>
          </p:cNvPr>
          <p:cNvSpPr>
            <a:spLocks noGrp="1"/>
          </p:cNvSpPr>
          <p:nvPr>
            <p:ph type="title"/>
          </p:nvPr>
        </p:nvSpPr>
        <p:spPr>
          <a:xfrm>
            <a:off x="628649" y="365126"/>
            <a:ext cx="8316567" cy="1325563"/>
          </a:xfrm>
        </p:spPr>
        <p:txBody>
          <a:bodyPr/>
          <a:lstStyle/>
          <a:p>
            <a:r>
              <a:rPr lang="en-GB" dirty="0"/>
              <a:t>The Growing Importance of Modelling</a:t>
            </a:r>
          </a:p>
        </p:txBody>
      </p:sp>
      <p:sp>
        <p:nvSpPr>
          <p:cNvPr id="8" name="Content Placeholder 2">
            <a:extLst>
              <a:ext uri="{FF2B5EF4-FFF2-40B4-BE49-F238E27FC236}">
                <a16:creationId xmlns:a16="http://schemas.microsoft.com/office/drawing/2014/main" id="{BF505D96-868F-49EB-AC3A-FD83892A90E6}"/>
              </a:ext>
            </a:extLst>
          </p:cNvPr>
          <p:cNvSpPr>
            <a:spLocks noGrp="1"/>
          </p:cNvSpPr>
          <p:nvPr>
            <p:ph idx="1"/>
          </p:nvPr>
        </p:nvSpPr>
        <p:spPr/>
        <p:txBody>
          <a:bodyPr>
            <a:normAutofit/>
          </a:bodyPr>
          <a:lstStyle/>
          <a:p>
            <a:r>
              <a:rPr lang="en-GB" sz="2000" dirty="0">
                <a:latin typeface="Arial Nova Light" panose="020B0304020202020204" pitchFamily="34" charset="0"/>
              </a:rPr>
              <a:t>BEIS is a department with a large and growing analytical capability.  There is a good chance that you may have to make a decision informed by the outputs of a model.</a:t>
            </a:r>
          </a:p>
          <a:p>
            <a:endParaRPr lang="en-GB" sz="2000" dirty="0">
              <a:latin typeface="Arial Nova Light" panose="020B0304020202020204" pitchFamily="34" charset="0"/>
            </a:endParaRPr>
          </a:p>
          <a:p>
            <a:r>
              <a:rPr lang="en-GB" sz="2000" dirty="0">
                <a:latin typeface="Arial Nova Light" panose="020B0304020202020204" pitchFamily="34" charset="0"/>
              </a:rPr>
              <a:t>Good quality assurance practices ensure that you are given the best available information to make a rational decision based on evidence.</a:t>
            </a:r>
          </a:p>
          <a:p>
            <a:pPr lvl="1"/>
            <a:endParaRPr lang="en-GB" sz="2000" dirty="0"/>
          </a:p>
          <a:p>
            <a:pPr marL="342859" lvl="1" indent="0">
              <a:buNone/>
            </a:pPr>
            <a:endParaRPr lang="en-GB" sz="2000" dirty="0"/>
          </a:p>
        </p:txBody>
      </p:sp>
      <p:sp>
        <p:nvSpPr>
          <p:cNvPr id="5" name="Slide Number Placeholder 4">
            <a:extLst>
              <a:ext uri="{FF2B5EF4-FFF2-40B4-BE49-F238E27FC236}">
                <a16:creationId xmlns:a16="http://schemas.microsoft.com/office/drawing/2014/main" id="{BEF0DA41-7CAE-4071-BB0C-3E2634C7AE14}"/>
              </a:ext>
            </a:extLst>
          </p:cNvPr>
          <p:cNvSpPr>
            <a:spLocks noGrp="1"/>
          </p:cNvSpPr>
          <p:nvPr>
            <p:ph type="sldNum" sz="quarter" idx="12"/>
          </p:nvPr>
        </p:nvSpPr>
        <p:spPr/>
        <p:txBody>
          <a:bodyPr/>
          <a:lstStyle/>
          <a:p>
            <a:fld id="{7354CB0E-1A92-43D2-B5ED-FE98F63B0344}" type="slidenum">
              <a:rPr lang="en-GB" smtClean="0"/>
              <a:t>27</a:t>
            </a:fld>
            <a:endParaRPr lang="en-GB"/>
          </a:p>
        </p:txBody>
      </p:sp>
      <p:sp>
        <p:nvSpPr>
          <p:cNvPr id="7" name="Rounded Rectangle 5">
            <a:extLst>
              <a:ext uri="{FF2B5EF4-FFF2-40B4-BE49-F238E27FC236}">
                <a16:creationId xmlns:a16="http://schemas.microsoft.com/office/drawing/2014/main" id="{4499DA76-57AC-4E8C-A6BF-9438B222BA76}"/>
              </a:ext>
            </a:extLst>
          </p:cNvPr>
          <p:cNvSpPr/>
          <p:nvPr/>
        </p:nvSpPr>
        <p:spPr>
          <a:xfrm>
            <a:off x="610930" y="3901440"/>
            <a:ext cx="7904420" cy="1747387"/>
          </a:xfrm>
          <a:prstGeom prst="roundRect">
            <a:avLst>
              <a:gd name="adj" fmla="val 6262"/>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718"/>
            <a:r>
              <a:rPr lang="en-GB" sz="2000" dirty="0">
                <a:solidFill>
                  <a:prstClr val="white"/>
                </a:solidFill>
                <a:latin typeface="Arial Nova Light" panose="020B0304020202020204" pitchFamily="34" charset="0"/>
              </a:rPr>
              <a:t>A model is </a:t>
            </a:r>
            <a:r>
              <a:rPr lang="en-GB" sz="2000" b="1" dirty="0">
                <a:solidFill>
                  <a:prstClr val="white"/>
                </a:solidFill>
                <a:latin typeface="Arial Nova Light" panose="020B0304020202020204" pitchFamily="34" charset="0"/>
              </a:rPr>
              <a:t>not an end </a:t>
            </a:r>
            <a:r>
              <a:rPr lang="en-GB" sz="2000" dirty="0">
                <a:solidFill>
                  <a:prstClr val="white"/>
                </a:solidFill>
                <a:latin typeface="Arial Nova Light" panose="020B0304020202020204" pitchFamily="34" charset="0"/>
              </a:rPr>
              <a:t>in itself. A model is simply a tool to help intelligent people make </a:t>
            </a:r>
            <a:r>
              <a:rPr lang="en-GB" sz="2000" b="1" dirty="0">
                <a:solidFill>
                  <a:prstClr val="white"/>
                </a:solidFill>
                <a:latin typeface="Arial Nova Light" panose="020B0304020202020204" pitchFamily="34" charset="0"/>
              </a:rPr>
              <a:t>better decisions.</a:t>
            </a:r>
          </a:p>
          <a:p>
            <a:pPr defTabSz="685718"/>
            <a:endParaRPr lang="en-GB" sz="2000" b="1" dirty="0">
              <a:solidFill>
                <a:prstClr val="white"/>
              </a:solidFill>
              <a:latin typeface="Arial Nova Light" panose="020B0304020202020204" pitchFamily="34" charset="0"/>
            </a:endParaRPr>
          </a:p>
          <a:p>
            <a:pPr defTabSz="685718"/>
            <a:r>
              <a:rPr lang="en-GB" sz="2000" dirty="0">
                <a:solidFill>
                  <a:prstClr val="white"/>
                </a:solidFill>
                <a:latin typeface="Arial Nova Light" panose="020B0304020202020204" pitchFamily="34" charset="0"/>
              </a:rPr>
              <a:t>As non-analytical professionals, you could be the people making those decisions</a:t>
            </a:r>
          </a:p>
        </p:txBody>
      </p:sp>
    </p:spTree>
    <p:extLst>
      <p:ext uri="{BB962C8B-B14F-4D97-AF65-F5344CB8AC3E}">
        <p14:creationId xmlns:p14="http://schemas.microsoft.com/office/powerpoint/2010/main" val="937193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Motive </a:t>
            </a:r>
            <a:br>
              <a:rPr lang="en-GB" dirty="0"/>
            </a:br>
            <a:r>
              <a:rPr lang="en-GB" sz="2700" i="1" dirty="0"/>
              <a:t>West Coast Mainline</a:t>
            </a:r>
          </a:p>
        </p:txBody>
      </p:sp>
      <p:sp>
        <p:nvSpPr>
          <p:cNvPr id="3" name="Content Placeholder 2"/>
          <p:cNvSpPr>
            <a:spLocks noGrp="1"/>
          </p:cNvSpPr>
          <p:nvPr>
            <p:ph idx="1"/>
          </p:nvPr>
        </p:nvSpPr>
        <p:spPr/>
        <p:txBody>
          <a:bodyPr>
            <a:normAutofit/>
          </a:bodyPr>
          <a:lstStyle/>
          <a:p>
            <a:pPr marL="0" indent="0">
              <a:buNone/>
            </a:pPr>
            <a:r>
              <a:rPr lang="en-GB" b="1" dirty="0">
                <a:solidFill>
                  <a:schemeClr val="accent4"/>
                </a:solidFill>
                <a:latin typeface="Arial Nova Light" panose="020B0304020202020204" pitchFamily="34" charset="0"/>
              </a:rPr>
              <a:t>15 August 2012 </a:t>
            </a:r>
            <a:r>
              <a:rPr lang="en-GB" dirty="0">
                <a:latin typeface="Arial Nova Light" panose="020B0304020202020204" pitchFamily="34" charset="0"/>
              </a:rPr>
              <a:t>– Franchise award to FirstGroup - challenged by Virgin through High Court </a:t>
            </a:r>
          </a:p>
          <a:p>
            <a:pPr marL="0" indent="0">
              <a:buNone/>
            </a:pPr>
            <a:endParaRPr lang="en-GB" dirty="0">
              <a:latin typeface="Arial Nova Light" panose="020B0304020202020204" pitchFamily="34" charset="0"/>
            </a:endParaRPr>
          </a:p>
          <a:p>
            <a:pPr marL="0" indent="0">
              <a:buNone/>
            </a:pPr>
            <a:r>
              <a:rPr lang="en-GB" b="1" dirty="0">
                <a:solidFill>
                  <a:schemeClr val="accent4"/>
                </a:solidFill>
                <a:latin typeface="Arial Nova Light" panose="020B0304020202020204" pitchFamily="34" charset="0"/>
              </a:rPr>
              <a:t>3 October 2012 </a:t>
            </a:r>
            <a:r>
              <a:rPr lang="en-GB" dirty="0">
                <a:solidFill>
                  <a:schemeClr val="accent4"/>
                </a:solidFill>
                <a:latin typeface="Arial Nova Light" panose="020B0304020202020204" pitchFamily="34" charset="0"/>
              </a:rPr>
              <a:t> </a:t>
            </a:r>
            <a:r>
              <a:rPr lang="en-GB" dirty="0">
                <a:latin typeface="Arial Nova Light" panose="020B0304020202020204" pitchFamily="34" charset="0"/>
              </a:rPr>
              <a:t>- Award scrapped - Virgin continue running the route during rerun</a:t>
            </a:r>
          </a:p>
          <a:p>
            <a:pPr marL="0" indent="0">
              <a:buNone/>
            </a:pPr>
            <a:endParaRPr lang="en-GB" i="1" dirty="0"/>
          </a:p>
          <a:p>
            <a:endParaRPr lang="en-GB" dirty="0"/>
          </a:p>
        </p:txBody>
      </p:sp>
      <p:sp>
        <p:nvSpPr>
          <p:cNvPr id="5" name="Slide Number Placeholder 4"/>
          <p:cNvSpPr>
            <a:spLocks noGrp="1"/>
          </p:cNvSpPr>
          <p:nvPr>
            <p:ph type="sldNum" sz="quarter" idx="12"/>
          </p:nvPr>
        </p:nvSpPr>
        <p:spPr/>
        <p:txBody>
          <a:bodyPr/>
          <a:lstStyle/>
          <a:p>
            <a:pPr marL="0" marR="0" lvl="0" indent="0" algn="ctr" defTabSz="914290" rtl="0" eaLnBrk="1" fontAlgn="auto" latinLnBrk="0" hangingPunct="1">
              <a:lnSpc>
                <a:spcPct val="100000"/>
              </a:lnSpc>
              <a:spcBef>
                <a:spcPts val="0"/>
              </a:spcBef>
              <a:spcAft>
                <a:spcPts val="0"/>
              </a:spcAft>
              <a:buClrTx/>
              <a:buSzTx/>
              <a:buFontTx/>
              <a:buNone/>
              <a:tabLst/>
              <a:defRPr/>
            </a:pPr>
            <a:fld id="{7354CB0E-1A92-43D2-B5ED-FE98F63B0344}" type="slidenum">
              <a:rPr kumimoji="0" lang="en-GB" sz="1000" b="1" i="0" u="none" strike="noStrike" kern="1200" cap="none" spc="0" normalizeH="0" baseline="0" noProof="0" smtClean="0">
                <a:ln>
                  <a:noFill/>
                </a:ln>
                <a:solidFill>
                  <a:srgbClr val="009FE3"/>
                </a:solidFill>
                <a:effectLst/>
                <a:uLnTx/>
                <a:uFillTx/>
                <a:latin typeface="Arial" panose="020B0604020202020204" pitchFamily="34" charset="0"/>
                <a:ea typeface="+mn-ea"/>
                <a:cs typeface="Arial" panose="020B0604020202020204" pitchFamily="34" charset="0"/>
              </a:rPr>
              <a:pPr marL="0" marR="0" lvl="0" indent="0" algn="ctr" defTabSz="914290" rtl="0" eaLnBrk="1" fontAlgn="auto" latinLnBrk="0" hangingPunct="1">
                <a:lnSpc>
                  <a:spcPct val="100000"/>
                </a:lnSpc>
                <a:spcBef>
                  <a:spcPts val="0"/>
                </a:spcBef>
                <a:spcAft>
                  <a:spcPts val="0"/>
                </a:spcAft>
                <a:buClrTx/>
                <a:buSzTx/>
                <a:buFontTx/>
                <a:buNone/>
                <a:tabLst/>
                <a:defRPr/>
              </a:pPr>
              <a:t>28</a:t>
            </a:fld>
            <a:endParaRPr kumimoji="0" lang="en-GB" sz="1000" b="1" i="0" u="none" strike="noStrike" kern="1200" cap="none" spc="0" normalizeH="0" baseline="0" noProof="0">
              <a:ln>
                <a:noFill/>
              </a:ln>
              <a:solidFill>
                <a:srgbClr val="009FE3"/>
              </a:solidFill>
              <a:effectLst/>
              <a:uLnTx/>
              <a:uFillTx/>
              <a:latin typeface="Arial" panose="020B0604020202020204" pitchFamily="34" charset="0"/>
              <a:ea typeface="+mn-ea"/>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2420888"/>
            <a:ext cx="3184072" cy="3429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0177" y="620688"/>
            <a:ext cx="2895600" cy="1628775"/>
          </a:xfrm>
          <a:prstGeom prst="rect">
            <a:avLst/>
          </a:prstGeom>
        </p:spPr>
      </p:pic>
    </p:spTree>
    <p:extLst>
      <p:ext uri="{BB962C8B-B14F-4D97-AF65-F5344CB8AC3E}">
        <p14:creationId xmlns:p14="http://schemas.microsoft.com/office/powerpoint/2010/main" val="38381092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Motive </a:t>
            </a:r>
            <a:br>
              <a:rPr lang="en-GB" dirty="0"/>
            </a:br>
            <a:r>
              <a:rPr lang="en-GB" sz="2700" i="1" dirty="0"/>
              <a:t>West Coast Mainline</a:t>
            </a:r>
          </a:p>
        </p:txBody>
      </p:sp>
      <p:sp>
        <p:nvSpPr>
          <p:cNvPr id="3" name="Content Placeholder 2"/>
          <p:cNvSpPr>
            <a:spLocks noGrp="1"/>
          </p:cNvSpPr>
          <p:nvPr>
            <p:ph idx="1"/>
          </p:nvPr>
        </p:nvSpPr>
        <p:spPr>
          <a:xfrm>
            <a:off x="628650" y="1825625"/>
            <a:ext cx="5096289" cy="4351338"/>
          </a:xfrm>
        </p:spPr>
        <p:txBody>
          <a:bodyPr>
            <a:normAutofit fontScale="85000" lnSpcReduction="10000"/>
          </a:bodyPr>
          <a:lstStyle/>
          <a:p>
            <a:pPr marL="0" indent="0">
              <a:buNone/>
            </a:pPr>
            <a:r>
              <a:rPr lang="en-GB" i="1" dirty="0"/>
              <a:t>‘The </a:t>
            </a:r>
            <a:r>
              <a:rPr lang="en-GB" b="1" i="1" dirty="0">
                <a:solidFill>
                  <a:schemeClr val="accent2"/>
                </a:solidFill>
              </a:rPr>
              <a:t>errors</a:t>
            </a:r>
            <a:r>
              <a:rPr lang="en-GB" i="1" dirty="0">
                <a:solidFill>
                  <a:schemeClr val="accent2"/>
                </a:solidFill>
              </a:rPr>
              <a:t> </a:t>
            </a:r>
            <a:r>
              <a:rPr lang="en-GB" i="1" dirty="0"/>
              <a:t>exposed by our investigation are deeply concerning. They show a lack of good process and </a:t>
            </a:r>
            <a:r>
              <a:rPr lang="en-GB" b="1" i="1" dirty="0">
                <a:solidFill>
                  <a:schemeClr val="accent2"/>
                </a:solidFill>
              </a:rPr>
              <a:t>a lack of proper quality assurance…</a:t>
            </a:r>
            <a:r>
              <a:rPr lang="en-GB" i="1" dirty="0"/>
              <a:t> 'completely unacceptable mistakes‘</a:t>
            </a:r>
          </a:p>
          <a:p>
            <a:pPr marL="0" indent="0">
              <a:buNone/>
            </a:pPr>
            <a:r>
              <a:rPr lang="en-GB" i="1" dirty="0"/>
              <a:t>‘I am determined to identify exactly what went wrong and why, and to put these things right so that </a:t>
            </a:r>
            <a:r>
              <a:rPr lang="en-GB" b="1" i="1" dirty="0">
                <a:solidFill>
                  <a:schemeClr val="accent2"/>
                </a:solidFill>
              </a:rPr>
              <a:t>we never find ourselves in this position again</a:t>
            </a:r>
            <a:r>
              <a:rPr lang="en-GB" i="1" dirty="0"/>
              <a:t>.’</a:t>
            </a:r>
          </a:p>
          <a:p>
            <a:pPr marL="0" indent="0">
              <a:buNone/>
            </a:pPr>
            <a:r>
              <a:rPr lang="en-GB" i="1" dirty="0"/>
              <a:t>Philip </a:t>
            </a:r>
            <a:r>
              <a:rPr lang="en-GB" i="1" dirty="0" err="1"/>
              <a:t>Rutnam</a:t>
            </a:r>
            <a:r>
              <a:rPr lang="en-GB" i="1" dirty="0"/>
              <a:t> </a:t>
            </a:r>
          </a:p>
          <a:p>
            <a:pPr marL="0" indent="0">
              <a:buNone/>
            </a:pPr>
            <a:r>
              <a:rPr lang="en-GB" i="1" dirty="0"/>
              <a:t>Permanent Secretary at the Department for Transport </a:t>
            </a:r>
          </a:p>
          <a:p>
            <a:pPr marL="0" indent="0">
              <a:buNone/>
            </a:pPr>
            <a:endParaRPr lang="en-GB" i="1" dirty="0"/>
          </a:p>
          <a:p>
            <a:endParaRPr lang="en-GB" dirty="0"/>
          </a:p>
        </p:txBody>
      </p:sp>
      <p:sp>
        <p:nvSpPr>
          <p:cNvPr id="5" name="Slide Number Placeholder 4"/>
          <p:cNvSpPr>
            <a:spLocks noGrp="1"/>
          </p:cNvSpPr>
          <p:nvPr>
            <p:ph type="sldNum" sz="quarter" idx="12"/>
          </p:nvPr>
        </p:nvSpPr>
        <p:spPr/>
        <p:txBody>
          <a:bodyPr/>
          <a:lstStyle/>
          <a:p>
            <a:pPr marL="0" marR="0" lvl="0" indent="0" algn="ctr" defTabSz="914290" rtl="0" eaLnBrk="1" fontAlgn="auto" latinLnBrk="0" hangingPunct="1">
              <a:lnSpc>
                <a:spcPct val="100000"/>
              </a:lnSpc>
              <a:spcBef>
                <a:spcPts val="0"/>
              </a:spcBef>
              <a:spcAft>
                <a:spcPts val="0"/>
              </a:spcAft>
              <a:buClrTx/>
              <a:buSzTx/>
              <a:buFontTx/>
              <a:buNone/>
              <a:tabLst/>
              <a:defRPr/>
            </a:pPr>
            <a:fld id="{7354CB0E-1A92-43D2-B5ED-FE98F63B0344}" type="slidenum">
              <a:rPr kumimoji="0" lang="en-GB" sz="1000" b="1" i="0" u="none" strike="noStrike" kern="1200" cap="none" spc="0" normalizeH="0" baseline="0" noProof="0" smtClean="0">
                <a:ln>
                  <a:noFill/>
                </a:ln>
                <a:solidFill>
                  <a:srgbClr val="009FE3"/>
                </a:solidFill>
                <a:effectLst/>
                <a:uLnTx/>
                <a:uFillTx/>
                <a:latin typeface="Arial" panose="020B0604020202020204" pitchFamily="34" charset="0"/>
                <a:ea typeface="+mn-ea"/>
                <a:cs typeface="Arial" panose="020B0604020202020204" pitchFamily="34" charset="0"/>
              </a:rPr>
              <a:pPr marL="0" marR="0" lvl="0" indent="0" algn="ctr" defTabSz="914290" rtl="0" eaLnBrk="1" fontAlgn="auto" latinLnBrk="0" hangingPunct="1">
                <a:lnSpc>
                  <a:spcPct val="100000"/>
                </a:lnSpc>
                <a:spcBef>
                  <a:spcPts val="0"/>
                </a:spcBef>
                <a:spcAft>
                  <a:spcPts val="0"/>
                </a:spcAft>
                <a:buClrTx/>
                <a:buSzTx/>
                <a:buFontTx/>
                <a:buNone/>
                <a:tabLst/>
                <a:defRPr/>
              </a:pPr>
              <a:t>29</a:t>
            </a:fld>
            <a:endParaRPr kumimoji="0" lang="en-GB" sz="1000" b="1" i="0" u="none" strike="noStrike" kern="1200" cap="none" spc="0" normalizeH="0" baseline="0" noProof="0">
              <a:ln>
                <a:noFill/>
              </a:ln>
              <a:solidFill>
                <a:srgbClr val="009FE3"/>
              </a:solidFill>
              <a:effectLst/>
              <a:uLnTx/>
              <a:uFillTx/>
              <a:latin typeface="Arial" panose="020B0604020202020204" pitchFamily="34" charset="0"/>
              <a:ea typeface="+mn-ea"/>
              <a:cs typeface="Arial" panose="020B0604020202020204" pitchFamily="34"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80112" y="2420888"/>
            <a:ext cx="3184072" cy="34290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80177" y="620688"/>
            <a:ext cx="2895600" cy="1628775"/>
          </a:xfrm>
          <a:prstGeom prst="rect">
            <a:avLst/>
          </a:prstGeom>
        </p:spPr>
      </p:pic>
    </p:spTree>
    <p:extLst>
      <p:ext uri="{BB962C8B-B14F-4D97-AF65-F5344CB8AC3E}">
        <p14:creationId xmlns:p14="http://schemas.microsoft.com/office/powerpoint/2010/main" val="3627355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CDD1C-0883-4E7C-BFF1-933DDDED38A6}"/>
              </a:ext>
            </a:extLst>
          </p:cNvPr>
          <p:cNvSpPr>
            <a:spLocks noGrp="1"/>
          </p:cNvSpPr>
          <p:nvPr>
            <p:ph type="title"/>
          </p:nvPr>
        </p:nvSpPr>
        <p:spPr/>
        <p:txBody>
          <a:bodyPr vert="horz" lIns="91440" tIns="45720" rIns="91440" bIns="45720" rtlCol="0" anchor="ctr">
            <a:normAutofit/>
          </a:bodyPr>
          <a:lstStyle/>
          <a:p>
            <a:r>
              <a:rPr lang="en-GB" b="1" dirty="0">
                <a:solidFill>
                  <a:schemeClr val="accent1">
                    <a:lumMod val="75000"/>
                  </a:schemeClr>
                </a:solidFill>
                <a:cs typeface="Times New Roman" panose="02020603050405020304" pitchFamily="18" charset="0"/>
              </a:rPr>
              <a:t>Objectives for the next hour</a:t>
            </a:r>
          </a:p>
        </p:txBody>
      </p:sp>
      <p:sp>
        <p:nvSpPr>
          <p:cNvPr id="3" name="Content Placeholder 2">
            <a:extLst>
              <a:ext uri="{FF2B5EF4-FFF2-40B4-BE49-F238E27FC236}">
                <a16:creationId xmlns:a16="http://schemas.microsoft.com/office/drawing/2014/main" id="{83532485-5C5D-4BAE-B523-4EF8BA29501C}"/>
              </a:ext>
            </a:extLst>
          </p:cNvPr>
          <p:cNvSpPr>
            <a:spLocks noGrp="1"/>
          </p:cNvSpPr>
          <p:nvPr>
            <p:ph idx="1"/>
          </p:nvPr>
        </p:nvSpPr>
        <p:spPr/>
        <p:txBody>
          <a:bodyPr>
            <a:normAutofit/>
          </a:bodyPr>
          <a:lstStyle/>
          <a:p>
            <a:pPr marL="0" indent="0">
              <a:lnSpc>
                <a:spcPct val="120000"/>
              </a:lnSpc>
              <a:buNone/>
            </a:pPr>
            <a:r>
              <a:rPr lang="en-GB" dirty="0"/>
              <a:t>Your role in the process </a:t>
            </a:r>
          </a:p>
          <a:p>
            <a:pPr>
              <a:lnSpc>
                <a:spcPct val="120000"/>
              </a:lnSpc>
            </a:pPr>
            <a:r>
              <a:rPr lang="en-GB" dirty="0"/>
              <a:t>How to be a good “customer”</a:t>
            </a:r>
          </a:p>
          <a:p>
            <a:pPr>
              <a:lnSpc>
                <a:spcPct val="120000"/>
              </a:lnSpc>
            </a:pPr>
            <a:r>
              <a:rPr lang="en-GB" dirty="0"/>
              <a:t>And….Why is this important</a:t>
            </a:r>
          </a:p>
          <a:p>
            <a:pPr>
              <a:lnSpc>
                <a:spcPct val="120000"/>
              </a:lnSpc>
            </a:pPr>
            <a:r>
              <a:rPr lang="en-GB" dirty="0"/>
              <a:t>Steps to get the best out of a modelling project</a:t>
            </a:r>
          </a:p>
          <a:p>
            <a:pPr>
              <a:lnSpc>
                <a:spcPct val="120000"/>
              </a:lnSpc>
            </a:pPr>
            <a:r>
              <a:rPr lang="en-GB" dirty="0"/>
              <a:t>Principles of analytical quality assurance</a:t>
            </a:r>
          </a:p>
          <a:p>
            <a:pPr marL="0" indent="0">
              <a:buNone/>
            </a:pPr>
            <a:endParaRPr lang="en-GB" dirty="0"/>
          </a:p>
        </p:txBody>
      </p:sp>
      <p:sp>
        <p:nvSpPr>
          <p:cNvPr id="4" name="Slide Number Placeholder 3">
            <a:extLst>
              <a:ext uri="{FF2B5EF4-FFF2-40B4-BE49-F238E27FC236}">
                <a16:creationId xmlns:a16="http://schemas.microsoft.com/office/drawing/2014/main" id="{292E05D8-0E2C-4BBF-8CC9-F492AA10D22E}"/>
              </a:ext>
            </a:extLst>
          </p:cNvPr>
          <p:cNvSpPr>
            <a:spLocks noGrp="1"/>
          </p:cNvSpPr>
          <p:nvPr>
            <p:ph type="sldNum" sz="quarter" idx="12"/>
          </p:nvPr>
        </p:nvSpPr>
        <p:spPr/>
        <p:txBody>
          <a:bodyPr/>
          <a:lstStyle/>
          <a:p>
            <a:fld id="{0E0D6069-2507-46DE-82E9-0421BC785251}" type="slidenum">
              <a:rPr lang="en-GB" smtClean="0"/>
              <a:t>3</a:t>
            </a:fld>
            <a:endParaRPr lang="en-GB"/>
          </a:p>
        </p:txBody>
      </p:sp>
    </p:spTree>
    <p:extLst>
      <p:ext uri="{BB962C8B-B14F-4D97-AF65-F5344CB8AC3E}">
        <p14:creationId xmlns:p14="http://schemas.microsoft.com/office/powerpoint/2010/main" val="38303897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900"/>
              <a:t>Motive</a:t>
            </a:r>
            <a:br>
              <a:rPr lang="en-GB" sz="2900"/>
            </a:br>
            <a:endParaRPr lang="en-GB" sz="2400" i="1"/>
          </a:p>
        </p:txBody>
      </p:sp>
      <p:sp>
        <p:nvSpPr>
          <p:cNvPr id="7" name="Content Placeholder 6">
            <a:extLst>
              <a:ext uri="{FF2B5EF4-FFF2-40B4-BE49-F238E27FC236}">
                <a16:creationId xmlns:a16="http://schemas.microsoft.com/office/drawing/2014/main" id="{E5E26596-90DE-410F-A5D3-46D35D5AAA71}"/>
              </a:ext>
            </a:extLst>
          </p:cNvPr>
          <p:cNvSpPr>
            <a:spLocks noGrp="1"/>
          </p:cNvSpPr>
          <p:nvPr>
            <p:ph idx="1"/>
          </p:nvPr>
        </p:nvSpPr>
        <p:spPr/>
        <p:txBody>
          <a:bodyPr/>
          <a:lstStyle/>
          <a:p>
            <a:endParaRPr lang="en-GB"/>
          </a:p>
        </p:txBody>
      </p:sp>
      <p:sp>
        <p:nvSpPr>
          <p:cNvPr id="5" name="Slide Number Placeholder 4"/>
          <p:cNvSpPr>
            <a:spLocks noGrp="1"/>
          </p:cNvSpPr>
          <p:nvPr>
            <p:ph type="sldNum" sz="quarter" idx="12"/>
          </p:nvPr>
        </p:nvSpPr>
        <p:spPr/>
        <p:txBody>
          <a:bodyPr/>
          <a:lstStyle/>
          <a:p>
            <a:pPr marL="0" marR="0" lvl="0" indent="0" algn="ctr" defTabSz="914290" rtl="0" eaLnBrk="1" fontAlgn="auto" latinLnBrk="0" hangingPunct="1">
              <a:lnSpc>
                <a:spcPct val="100000"/>
              </a:lnSpc>
              <a:spcBef>
                <a:spcPts val="0"/>
              </a:spcBef>
              <a:spcAft>
                <a:spcPts val="0"/>
              </a:spcAft>
              <a:buClrTx/>
              <a:buSzTx/>
              <a:buFontTx/>
              <a:buNone/>
              <a:tabLst/>
              <a:defRPr/>
            </a:pPr>
            <a:fld id="{7354CB0E-1A92-43D2-B5ED-FE98F63B0344}" type="slidenum">
              <a:rPr kumimoji="0" lang="en-GB" sz="1000" b="1" i="0" u="none" strike="noStrike" kern="1200" cap="none" spc="0" normalizeH="0" baseline="0" noProof="0" smtClean="0">
                <a:ln>
                  <a:noFill/>
                </a:ln>
                <a:solidFill>
                  <a:srgbClr val="009FE3"/>
                </a:solidFill>
                <a:effectLst/>
                <a:uLnTx/>
                <a:uFillTx/>
                <a:latin typeface="Arial" panose="020B0604020202020204" pitchFamily="34" charset="0"/>
                <a:ea typeface="+mn-ea"/>
                <a:cs typeface="Arial" panose="020B0604020202020204" pitchFamily="34" charset="0"/>
              </a:rPr>
              <a:pPr marL="0" marR="0" lvl="0" indent="0" algn="ctr" defTabSz="914290" rtl="0" eaLnBrk="1" fontAlgn="auto" latinLnBrk="0" hangingPunct="1">
                <a:lnSpc>
                  <a:spcPct val="100000"/>
                </a:lnSpc>
                <a:spcBef>
                  <a:spcPts val="0"/>
                </a:spcBef>
                <a:spcAft>
                  <a:spcPts val="0"/>
                </a:spcAft>
                <a:buClrTx/>
                <a:buSzTx/>
                <a:buFontTx/>
                <a:buNone/>
                <a:tabLst/>
                <a:defRPr/>
              </a:pPr>
              <a:t>30</a:t>
            </a:fld>
            <a:endParaRPr kumimoji="0" lang="en-GB" sz="1000" b="1" i="0" u="none" strike="noStrike" kern="1200" cap="none" spc="0" normalizeH="0" baseline="0" noProof="0">
              <a:ln>
                <a:noFill/>
              </a:ln>
              <a:solidFill>
                <a:srgbClr val="009FE3"/>
              </a:solidFill>
              <a:effectLst/>
              <a:uLnTx/>
              <a:uFillTx/>
              <a:latin typeface="Arial" panose="020B0604020202020204" pitchFamily="34" charset="0"/>
              <a:ea typeface="+mn-ea"/>
              <a:cs typeface="Arial" panose="020B0604020202020204" pitchFamily="34" charset="0"/>
            </a:endParaRPr>
          </a:p>
        </p:txBody>
      </p:sp>
      <p:grpSp>
        <p:nvGrpSpPr>
          <p:cNvPr id="10" name="Group 9"/>
          <p:cNvGrpSpPr/>
          <p:nvPr/>
        </p:nvGrpSpPr>
        <p:grpSpPr>
          <a:xfrm>
            <a:off x="750566" y="1130590"/>
            <a:ext cx="5994363" cy="2783501"/>
            <a:chOff x="3813080" y="2132856"/>
            <a:chExt cx="4104456" cy="1930757"/>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3080" y="2132856"/>
              <a:ext cx="4104456" cy="19307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9" name="Straight Connector 8"/>
            <p:cNvCxnSpPr/>
            <p:nvPr/>
          </p:nvCxnSpPr>
          <p:spPr>
            <a:xfrm>
              <a:off x="3813080" y="4063613"/>
              <a:ext cx="194421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6" name="Group 5">
            <a:extLst>
              <a:ext uri="{FF2B5EF4-FFF2-40B4-BE49-F238E27FC236}">
                <a16:creationId xmlns:a16="http://schemas.microsoft.com/office/drawing/2014/main" id="{E8BED5E4-26C4-401F-97F0-783E96A5C8E4}"/>
              </a:ext>
            </a:extLst>
          </p:cNvPr>
          <p:cNvGrpSpPr/>
          <p:nvPr/>
        </p:nvGrpSpPr>
        <p:grpSpPr>
          <a:xfrm>
            <a:off x="3238589" y="4059439"/>
            <a:ext cx="5250426" cy="2139466"/>
            <a:chOff x="3238589" y="4059439"/>
            <a:chExt cx="5250426" cy="2139466"/>
          </a:xfrm>
        </p:grpSpPr>
        <p:pic>
          <p:nvPicPr>
            <p:cNvPr id="3" name="Picture 2">
              <a:extLst>
                <a:ext uri="{FF2B5EF4-FFF2-40B4-BE49-F238E27FC236}">
                  <a16:creationId xmlns:a16="http://schemas.microsoft.com/office/drawing/2014/main" id="{4215C74D-B2BA-475C-88D4-E1CF3F41F835}"/>
                </a:ext>
              </a:extLst>
            </p:cNvPr>
            <p:cNvPicPr>
              <a:picLocks noChangeAspect="1"/>
            </p:cNvPicPr>
            <p:nvPr/>
          </p:nvPicPr>
          <p:blipFill>
            <a:blip r:embed="rId4"/>
            <a:stretch>
              <a:fillRect/>
            </a:stretch>
          </p:blipFill>
          <p:spPr>
            <a:xfrm>
              <a:off x="3238589" y="4059439"/>
              <a:ext cx="5250426" cy="2139466"/>
            </a:xfrm>
            <a:prstGeom prst="rect">
              <a:avLst/>
            </a:prstGeom>
          </p:spPr>
        </p:pic>
        <p:cxnSp>
          <p:nvCxnSpPr>
            <p:cNvPr id="8" name="Straight Connector 7">
              <a:extLst>
                <a:ext uri="{FF2B5EF4-FFF2-40B4-BE49-F238E27FC236}">
                  <a16:creationId xmlns:a16="http://schemas.microsoft.com/office/drawing/2014/main" id="{D4A60501-3EC9-49F9-8E67-9CD0B6F2BFDD}"/>
                </a:ext>
              </a:extLst>
            </p:cNvPr>
            <p:cNvCxnSpPr>
              <a:cxnSpLocks/>
            </p:cNvCxnSpPr>
            <p:nvPr/>
          </p:nvCxnSpPr>
          <p:spPr>
            <a:xfrm>
              <a:off x="5325211" y="5129172"/>
              <a:ext cx="119357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180780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97FA8BA-CF88-42D4-B9BB-00CB1B72A019}"/>
              </a:ext>
            </a:extLst>
          </p:cNvPr>
          <p:cNvSpPr>
            <a:spLocks noGrp="1"/>
          </p:cNvSpPr>
          <p:nvPr>
            <p:ph type="title" idx="4294967295"/>
          </p:nvPr>
        </p:nvSpPr>
        <p:spPr>
          <a:xfrm>
            <a:off x="1386349" y="3331291"/>
            <a:ext cx="6371303" cy="1338302"/>
          </a:xfrm>
        </p:spPr>
        <p:txBody>
          <a:bodyPr vert="horz" lIns="91440" tIns="45720" rIns="91440" bIns="45720" rtlCol="0" anchor="b">
            <a:normAutofit/>
          </a:bodyPr>
          <a:lstStyle/>
          <a:p>
            <a:pPr algn="ctr"/>
            <a:r>
              <a:rPr lang="en-US" sz="6000" kern="1200">
                <a:solidFill>
                  <a:schemeClr val="accent1"/>
                </a:solidFill>
                <a:latin typeface="+mj-lt"/>
                <a:ea typeface="+mj-ea"/>
                <a:cs typeface="+mj-cs"/>
              </a:rPr>
              <a:t>Questions?</a:t>
            </a:r>
          </a:p>
        </p:txBody>
      </p:sp>
      <p:sp>
        <p:nvSpPr>
          <p:cNvPr id="4" name="Slide Number Placeholder 3">
            <a:extLst>
              <a:ext uri="{FF2B5EF4-FFF2-40B4-BE49-F238E27FC236}">
                <a16:creationId xmlns:a16="http://schemas.microsoft.com/office/drawing/2014/main" id="{08215652-CCC0-4B2C-8A13-A1EA74BD0E56}"/>
              </a:ext>
            </a:extLst>
          </p:cNvPr>
          <p:cNvSpPr>
            <a:spLocks noGrp="1"/>
          </p:cNvSpPr>
          <p:nvPr>
            <p:ph type="sldNum" sz="quarter" idx="12"/>
          </p:nvPr>
        </p:nvSpPr>
        <p:spPr>
          <a:xfrm>
            <a:off x="6457950" y="6356351"/>
            <a:ext cx="2057400" cy="365125"/>
          </a:xfrm>
        </p:spPr>
        <p:txBody>
          <a:bodyPr vert="horz" lIns="91440" tIns="45720" rIns="91440" bIns="45720" rtlCol="0" anchor="ctr">
            <a:normAutofit/>
          </a:bodyPr>
          <a:lstStyle/>
          <a:p>
            <a:pPr>
              <a:spcAft>
                <a:spcPts val="600"/>
              </a:spcAft>
            </a:pPr>
            <a:fld id="{7354CB0E-1A92-43D2-B5ED-FE98F63B0344}" type="slidenum">
              <a:rPr lang="en-US" smtClean="0">
                <a:solidFill>
                  <a:prstClr val="white"/>
                </a:solidFill>
              </a:rPr>
              <a:pPr>
                <a:spcAft>
                  <a:spcPts val="600"/>
                </a:spcAft>
              </a:pPr>
              <a:t>31</a:t>
            </a:fld>
            <a:endParaRPr lang="en-US">
              <a:solidFill>
                <a:prstClr val="white"/>
              </a:solidFill>
            </a:endParaRPr>
          </a:p>
        </p:txBody>
      </p:sp>
      <p:pic>
        <p:nvPicPr>
          <p:cNvPr id="9" name="Graphic 8" descr="Help">
            <a:extLst>
              <a:ext uri="{FF2B5EF4-FFF2-40B4-BE49-F238E27FC236}">
                <a16:creationId xmlns:a16="http://schemas.microsoft.com/office/drawing/2014/main" id="{26AEC2E1-D8A9-41A9-8844-EAFA1BEC41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941983" y="71479"/>
            <a:ext cx="3357521" cy="3357521"/>
          </a:xfrm>
          <a:prstGeom prst="rect">
            <a:avLst/>
          </a:prstGeom>
        </p:spPr>
      </p:pic>
    </p:spTree>
    <p:extLst>
      <p:ext uri="{BB962C8B-B14F-4D97-AF65-F5344CB8AC3E}">
        <p14:creationId xmlns:p14="http://schemas.microsoft.com/office/powerpoint/2010/main" val="455468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5C0CC-735D-4D17-9BDC-68D9D68B641E}"/>
              </a:ext>
            </a:extLst>
          </p:cNvPr>
          <p:cNvSpPr>
            <a:spLocks noGrp="1"/>
          </p:cNvSpPr>
          <p:nvPr>
            <p:ph type="title"/>
          </p:nvPr>
        </p:nvSpPr>
        <p:spPr/>
        <p:txBody>
          <a:bodyPr/>
          <a:lstStyle/>
          <a:p>
            <a:r>
              <a:rPr lang="en-GB" b="1" dirty="0">
                <a:solidFill>
                  <a:schemeClr val="accent1">
                    <a:lumMod val="75000"/>
                  </a:schemeClr>
                </a:solidFill>
                <a:cs typeface="Times New Roman" panose="02020603050405020304" pitchFamily="18" charset="0"/>
              </a:rPr>
              <a:t>Introductions</a:t>
            </a:r>
          </a:p>
        </p:txBody>
      </p:sp>
      <p:sp>
        <p:nvSpPr>
          <p:cNvPr id="3" name="Content Placeholder 2">
            <a:extLst>
              <a:ext uri="{FF2B5EF4-FFF2-40B4-BE49-F238E27FC236}">
                <a16:creationId xmlns:a16="http://schemas.microsoft.com/office/drawing/2014/main" id="{89F5A2EC-37AD-4360-96FE-C49E540027A9}"/>
              </a:ext>
            </a:extLst>
          </p:cNvPr>
          <p:cNvSpPr>
            <a:spLocks noGrp="1"/>
          </p:cNvSpPr>
          <p:nvPr>
            <p:ph idx="1"/>
          </p:nvPr>
        </p:nvSpPr>
        <p:spPr/>
        <p:txBody>
          <a:bodyPr>
            <a:normAutofit/>
          </a:bodyPr>
          <a:lstStyle/>
          <a:p>
            <a:pPr>
              <a:lnSpc>
                <a:spcPct val="100000"/>
              </a:lnSpc>
            </a:pPr>
            <a:r>
              <a:rPr lang="en-GB" dirty="0"/>
              <a:t>Who am I ?</a:t>
            </a:r>
          </a:p>
          <a:p>
            <a:pPr>
              <a:lnSpc>
                <a:spcPct val="100000"/>
              </a:lnSpc>
            </a:pPr>
            <a:r>
              <a:rPr lang="en-GB" dirty="0"/>
              <a:t>Why am I here?</a:t>
            </a:r>
          </a:p>
          <a:p>
            <a:pPr>
              <a:lnSpc>
                <a:spcPct val="100000"/>
              </a:lnSpc>
            </a:pPr>
            <a:r>
              <a:rPr lang="en-GB" dirty="0"/>
              <a:t>What modelling have I done?</a:t>
            </a:r>
          </a:p>
          <a:p>
            <a:endParaRPr lang="en-GB" dirty="0"/>
          </a:p>
        </p:txBody>
      </p:sp>
      <p:sp>
        <p:nvSpPr>
          <p:cNvPr id="4" name="Slide Number Placeholder 3">
            <a:extLst>
              <a:ext uri="{FF2B5EF4-FFF2-40B4-BE49-F238E27FC236}">
                <a16:creationId xmlns:a16="http://schemas.microsoft.com/office/drawing/2014/main" id="{33530EA4-528F-4168-9AE2-4331ED12916D}"/>
              </a:ext>
            </a:extLst>
          </p:cNvPr>
          <p:cNvSpPr>
            <a:spLocks noGrp="1"/>
          </p:cNvSpPr>
          <p:nvPr>
            <p:ph type="sldNum" sz="quarter" idx="12"/>
          </p:nvPr>
        </p:nvSpPr>
        <p:spPr/>
        <p:txBody>
          <a:bodyPr/>
          <a:lstStyle/>
          <a:p>
            <a:fld id="{0E0D6069-2507-46DE-82E9-0421BC785251}" type="slidenum">
              <a:rPr lang="en-GB" smtClean="0"/>
              <a:t>4</a:t>
            </a:fld>
            <a:endParaRPr lang="en-GB"/>
          </a:p>
        </p:txBody>
      </p:sp>
    </p:spTree>
    <p:extLst>
      <p:ext uri="{BB962C8B-B14F-4D97-AF65-F5344CB8AC3E}">
        <p14:creationId xmlns:p14="http://schemas.microsoft.com/office/powerpoint/2010/main" val="841687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56C6375-9ED5-46E7-93C8-518F5E965DC8}"/>
              </a:ext>
            </a:extLst>
          </p:cNvPr>
          <p:cNvSpPr>
            <a:spLocks noGrp="1"/>
          </p:cNvSpPr>
          <p:nvPr>
            <p:ph type="title"/>
          </p:nvPr>
        </p:nvSpPr>
        <p:spPr>
          <a:xfrm>
            <a:off x="1778000" y="2187743"/>
            <a:ext cx="3970087" cy="2482515"/>
          </a:xfrm>
        </p:spPr>
        <p:txBody>
          <a:bodyPr vert="horz" lIns="91440" tIns="45720" rIns="91440" bIns="45720" rtlCol="0" anchor="ctr">
            <a:normAutofit/>
          </a:bodyPr>
          <a:lstStyle/>
          <a:p>
            <a:r>
              <a:rPr lang="en-US" kern="1200" dirty="0">
                <a:latin typeface="+mj-lt"/>
                <a:ea typeface="+mj-ea"/>
                <a:cs typeface="+mj-cs"/>
              </a:rPr>
              <a:t>What is a model?</a:t>
            </a:r>
          </a:p>
        </p:txBody>
      </p:sp>
      <p:pic>
        <p:nvPicPr>
          <p:cNvPr id="21" name="Graphic 8" descr="Questions">
            <a:extLst>
              <a:ext uri="{FF2B5EF4-FFF2-40B4-BE49-F238E27FC236}">
                <a16:creationId xmlns:a16="http://schemas.microsoft.com/office/drawing/2014/main" id="{76A3B54F-2DC4-47BE-974B-022744DC766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8650" y="2914651"/>
            <a:ext cx="1028700" cy="1028700"/>
          </a:xfrm>
          <a:prstGeom prst="rect">
            <a:avLst/>
          </a:prstGeom>
        </p:spPr>
      </p:pic>
      <p:pic>
        <p:nvPicPr>
          <p:cNvPr id="22" name="Graphic 10">
            <a:extLst>
              <a:ext uri="{FF2B5EF4-FFF2-40B4-BE49-F238E27FC236}">
                <a16:creationId xmlns:a16="http://schemas.microsoft.com/office/drawing/2014/main" id="{7C052A46-46C2-40CB-94DB-B31F0E92E0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81073" y="1469503"/>
            <a:ext cx="3918995" cy="3918995"/>
          </a:xfrm>
          <a:prstGeom prst="rect">
            <a:avLst/>
          </a:prstGeom>
        </p:spPr>
      </p:pic>
      <p:sp>
        <p:nvSpPr>
          <p:cNvPr id="4" name="Slide Number Placeholder 3">
            <a:extLst>
              <a:ext uri="{FF2B5EF4-FFF2-40B4-BE49-F238E27FC236}">
                <a16:creationId xmlns:a16="http://schemas.microsoft.com/office/drawing/2014/main" id="{999DBEDF-A184-40AC-BA53-D790E054F2F9}"/>
              </a:ext>
            </a:extLst>
          </p:cNvPr>
          <p:cNvSpPr>
            <a:spLocks noGrp="1"/>
          </p:cNvSpPr>
          <p:nvPr>
            <p:ph type="sldNum" sz="quarter" idx="12"/>
          </p:nvPr>
        </p:nvSpPr>
        <p:spPr>
          <a:xfrm>
            <a:off x="6842668" y="6356350"/>
            <a:ext cx="2057400" cy="365125"/>
          </a:xfrm>
        </p:spPr>
        <p:txBody>
          <a:bodyPr vert="horz" lIns="91440" tIns="45720" rIns="91440" bIns="45720" rtlCol="0" anchor="ctr">
            <a:normAutofit/>
          </a:bodyPr>
          <a:lstStyle/>
          <a:p>
            <a:pPr>
              <a:spcAft>
                <a:spcPts val="600"/>
              </a:spcAft>
            </a:pPr>
            <a:fld id="{0E0D6069-2507-46DE-82E9-0421BC785251}" type="slidenum">
              <a:rPr lang="en-US" smtClean="0"/>
              <a:pPr>
                <a:spcAft>
                  <a:spcPts val="600"/>
                </a:spcAft>
              </a:pPr>
              <a:t>5</a:t>
            </a:fld>
            <a:endParaRPr lang="en-US"/>
          </a:p>
        </p:txBody>
      </p:sp>
    </p:spTree>
    <p:extLst>
      <p:ext uri="{BB962C8B-B14F-4D97-AF65-F5344CB8AC3E}">
        <p14:creationId xmlns:p14="http://schemas.microsoft.com/office/powerpoint/2010/main" val="2865925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defTabSz="914400"/>
            <a:r>
              <a:rPr lang="en-GB" sz="4400" b="1" dirty="0">
                <a:solidFill>
                  <a:schemeClr val="accent1">
                    <a:lumMod val="75000"/>
                  </a:schemeClr>
                </a:solidFill>
                <a:latin typeface="+mj-lt"/>
                <a:cs typeface="Times New Roman" panose="02020603050405020304" pitchFamily="18" charset="0"/>
              </a:rPr>
              <a:t>What is a model?</a:t>
            </a:r>
          </a:p>
        </p:txBody>
      </p:sp>
      <p:sp>
        <p:nvSpPr>
          <p:cNvPr id="3" name="Content Placeholder 2"/>
          <p:cNvSpPr>
            <a:spLocks noGrp="1"/>
          </p:cNvSpPr>
          <p:nvPr>
            <p:ph idx="1"/>
          </p:nvPr>
        </p:nvSpPr>
        <p:spPr>
          <a:xfrm>
            <a:off x="628650" y="2971799"/>
            <a:ext cx="7886700" cy="3205163"/>
          </a:xfrm>
        </p:spPr>
        <p:txBody>
          <a:bodyPr>
            <a:noAutofit/>
          </a:bodyPr>
          <a:lstStyle/>
          <a:p>
            <a:r>
              <a:rPr lang="en-GB" sz="2400" dirty="0">
                <a:cs typeface="Calibri" panose="020F0502020204030204" pitchFamily="34" charset="0"/>
              </a:rPr>
              <a:t>Models represent </a:t>
            </a:r>
            <a:r>
              <a:rPr lang="en-GB" sz="2400" i="1" dirty="0">
                <a:cs typeface="Calibri" panose="020F0502020204030204" pitchFamily="34" charset="0"/>
              </a:rPr>
              <a:t>simplified versions of real systems </a:t>
            </a:r>
            <a:r>
              <a:rPr lang="en-GB" sz="2400" dirty="0">
                <a:cs typeface="Calibri" panose="020F0502020204030204" pitchFamily="34" charset="0"/>
              </a:rPr>
              <a:t>and can be used to forecast figures, understand a phenomenon or evaluate a number of options.</a:t>
            </a:r>
          </a:p>
          <a:p>
            <a:r>
              <a:rPr lang="en-GB" sz="2400" b="1" dirty="0">
                <a:cs typeface="Calibri" panose="020F0502020204030204" pitchFamily="34" charset="0"/>
              </a:rPr>
              <a:t>Examples of models:</a:t>
            </a:r>
          </a:p>
          <a:p>
            <a:pPr lvl="1"/>
            <a:r>
              <a:rPr lang="en-GB" sz="2400" dirty="0">
                <a:cs typeface="Calibri" panose="020F0502020204030204" pitchFamily="34" charset="0"/>
              </a:rPr>
              <a:t>Simulating a new shop floor process</a:t>
            </a:r>
            <a:endParaRPr lang="en-GB" sz="1800" i="1" dirty="0">
              <a:cs typeface="Calibri" panose="020F0502020204030204" pitchFamily="34" charset="0"/>
            </a:endParaRPr>
          </a:p>
          <a:p>
            <a:pPr lvl="1"/>
            <a:r>
              <a:rPr lang="en-GB" sz="2400" dirty="0">
                <a:cs typeface="Calibri" panose="020F0502020204030204" pitchFamily="34" charset="0"/>
              </a:rPr>
              <a:t>Sales forecasts</a:t>
            </a:r>
          </a:p>
          <a:p>
            <a:pPr lvl="1"/>
            <a:r>
              <a:rPr lang="en-GB" sz="2400" dirty="0">
                <a:cs typeface="Calibri" panose="020F0502020204030204" pitchFamily="34" charset="0"/>
              </a:rPr>
              <a:t>Depot and store location</a:t>
            </a:r>
          </a:p>
        </p:txBody>
      </p:sp>
      <p:sp>
        <p:nvSpPr>
          <p:cNvPr id="4" name="Slide Number Placeholder 3"/>
          <p:cNvSpPr>
            <a:spLocks noGrp="1"/>
          </p:cNvSpPr>
          <p:nvPr>
            <p:ph type="sldNum" sz="quarter" idx="12"/>
          </p:nvPr>
        </p:nvSpPr>
        <p:spPr/>
        <p:txBody>
          <a:bodyPr/>
          <a:lstStyle/>
          <a:p>
            <a:pPr defTabSz="685718"/>
            <a:fld id="{E051598E-9D06-4046-8EF2-7702044C4E81}" type="slidenum">
              <a:rPr lang="en-US"/>
              <a:pPr defTabSz="685718"/>
              <a:t>6</a:t>
            </a:fld>
            <a:endParaRPr lang="en-US" dirty="0"/>
          </a:p>
        </p:txBody>
      </p:sp>
      <p:graphicFrame>
        <p:nvGraphicFramePr>
          <p:cNvPr id="13" name="Diagram 12"/>
          <p:cNvGraphicFramePr/>
          <p:nvPr>
            <p:extLst>
              <p:ext uri="{D42A27DB-BD31-4B8C-83A1-F6EECF244321}">
                <p14:modId xmlns:p14="http://schemas.microsoft.com/office/powerpoint/2010/main" val="371861217"/>
              </p:ext>
            </p:extLst>
          </p:nvPr>
        </p:nvGraphicFramePr>
        <p:xfrm>
          <a:off x="414336" y="1358628"/>
          <a:ext cx="8244939" cy="14417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C00DCD49-E151-47A1-9FC1-A646F2892784}"/>
              </a:ext>
            </a:extLst>
          </p:cNvPr>
          <p:cNvSpPr txBox="1"/>
          <p:nvPr/>
        </p:nvSpPr>
        <p:spPr>
          <a:xfrm>
            <a:off x="5406888" y="5111189"/>
            <a:ext cx="3108462" cy="1039782"/>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defTabSz="685718">
              <a:defRPr sz="2000">
                <a:solidFill>
                  <a:prstClr val="white"/>
                </a:solidFill>
                <a:latin typeface="Arial Nova Light" panose="020B03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“A model’s first quality is to cut out irrelevance and to simplify.”</a:t>
            </a:r>
          </a:p>
        </p:txBody>
      </p:sp>
    </p:spTree>
    <p:extLst>
      <p:ext uri="{BB962C8B-B14F-4D97-AF65-F5344CB8AC3E}">
        <p14:creationId xmlns:p14="http://schemas.microsoft.com/office/powerpoint/2010/main" val="317829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93A39-6B24-408B-9EAD-F7CA7BC3BE29}"/>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“ModBall” League – An example</a:t>
            </a:r>
          </a:p>
        </p:txBody>
      </p:sp>
      <p:sp>
        <p:nvSpPr>
          <p:cNvPr id="3" name="Content Placeholder 2">
            <a:extLst>
              <a:ext uri="{FF2B5EF4-FFF2-40B4-BE49-F238E27FC236}">
                <a16:creationId xmlns:a16="http://schemas.microsoft.com/office/drawing/2014/main" id="{3E9BEC7A-17CC-4D69-8F38-417876A970AF}"/>
              </a:ext>
            </a:extLst>
          </p:cNvPr>
          <p:cNvSpPr>
            <a:spLocks noGrp="1"/>
          </p:cNvSpPr>
          <p:nvPr>
            <p:ph idx="1"/>
          </p:nvPr>
        </p:nvSpPr>
        <p:spPr>
          <a:xfrm>
            <a:off x="628650" y="1825624"/>
            <a:ext cx="4311098" cy="4167671"/>
          </a:xfrm>
        </p:spPr>
        <p:txBody>
          <a:bodyPr>
            <a:normAutofit fontScale="92500" lnSpcReduction="20000"/>
          </a:bodyPr>
          <a:lstStyle/>
          <a:p>
            <a:r>
              <a:rPr lang="en-GB" sz="1800" dirty="0">
                <a:latin typeface="Calibri" panose="020F0502020204030204" pitchFamily="34" charset="0"/>
                <a:cs typeface="Calibri" panose="020F0502020204030204" pitchFamily="34" charset="0"/>
              </a:rPr>
              <a:t>The sport of ModBall has been played since Victorian times &amp; has a National Federation that manage and run regional leagues.</a:t>
            </a:r>
          </a:p>
          <a:p>
            <a:r>
              <a:rPr lang="en-GB" sz="1800" dirty="0">
                <a:latin typeface="Calibri" panose="020F0502020204030204" pitchFamily="34" charset="0"/>
                <a:cs typeface="Calibri" panose="020F0502020204030204" pitchFamily="34" charset="0"/>
              </a:rPr>
              <a:t>Clubs have joined leagues according to their whim and many clubs travel  long distances to play in their leagues</a:t>
            </a:r>
          </a:p>
          <a:p>
            <a:r>
              <a:rPr lang="en-GB" sz="1800" dirty="0">
                <a:latin typeface="Calibri" panose="020F0502020204030204" pitchFamily="34" charset="0"/>
                <a:cs typeface="Calibri" panose="020F0502020204030204" pitchFamily="34" charset="0"/>
              </a:rPr>
              <a:t>The National Federation want to:</a:t>
            </a:r>
          </a:p>
          <a:p>
            <a:pPr lvl="1"/>
            <a:r>
              <a:rPr lang="en-GB" sz="1800" dirty="0">
                <a:latin typeface="Calibri" panose="020F0502020204030204" pitchFamily="34" charset="0"/>
                <a:cs typeface="Calibri" panose="020F0502020204030204" pitchFamily="34" charset="0"/>
              </a:rPr>
              <a:t>Reorganise the league boundaries</a:t>
            </a:r>
          </a:p>
          <a:p>
            <a:pPr lvl="1"/>
            <a:r>
              <a:rPr lang="en-GB" sz="1800" dirty="0">
                <a:latin typeface="Calibri" panose="020F0502020204030204" pitchFamily="34" charset="0"/>
                <a:cs typeface="Calibri" panose="020F0502020204030204" pitchFamily="34" charset="0"/>
              </a:rPr>
              <a:t>Reduce the distances travelled by clubs</a:t>
            </a:r>
          </a:p>
          <a:p>
            <a:pPr lvl="1"/>
            <a:r>
              <a:rPr lang="en-GB" sz="1800" dirty="0">
                <a:latin typeface="Calibri" panose="020F0502020204030204" pitchFamily="34" charset="0"/>
                <a:cs typeface="Calibri" panose="020F0502020204030204" pitchFamily="34" charset="0"/>
              </a:rPr>
              <a:t>Make sure that the standards of the divisions are compatible</a:t>
            </a:r>
          </a:p>
          <a:p>
            <a:pPr lvl="1"/>
            <a:r>
              <a:rPr lang="en-GB" sz="1800" dirty="0">
                <a:latin typeface="Calibri" panose="020F0502020204030204" pitchFamily="34" charset="0"/>
                <a:cs typeface="Calibri" panose="020F0502020204030204" pitchFamily="34" charset="0"/>
              </a:rPr>
              <a:t>Take into account the number of players</a:t>
            </a:r>
          </a:p>
          <a:p>
            <a:pPr lvl="1"/>
            <a:r>
              <a:rPr lang="en-GB" sz="1800" dirty="0">
                <a:latin typeface="Calibri" panose="020F0502020204030204" pitchFamily="34" charset="0"/>
                <a:cs typeface="Calibri" panose="020F0502020204030204" pitchFamily="34" charset="0"/>
              </a:rPr>
              <a:t>etc. etc.</a:t>
            </a:r>
          </a:p>
          <a:p>
            <a:r>
              <a:rPr lang="en-GB" sz="1800" dirty="0">
                <a:latin typeface="Calibri" panose="020F0502020204030204" pitchFamily="34" charset="0"/>
                <a:cs typeface="Calibri" panose="020F0502020204030204" pitchFamily="34" charset="0"/>
              </a:rPr>
              <a:t>You have to commission a model meet these requirements and satisfy the very very prickly committee</a:t>
            </a:r>
          </a:p>
        </p:txBody>
      </p:sp>
      <p:sp>
        <p:nvSpPr>
          <p:cNvPr id="4" name="Slide Number Placeholder 3">
            <a:extLst>
              <a:ext uri="{FF2B5EF4-FFF2-40B4-BE49-F238E27FC236}">
                <a16:creationId xmlns:a16="http://schemas.microsoft.com/office/drawing/2014/main" id="{048BF632-40C5-452D-B04C-92A6B56DEFDD}"/>
              </a:ext>
            </a:extLst>
          </p:cNvPr>
          <p:cNvSpPr>
            <a:spLocks noGrp="1"/>
          </p:cNvSpPr>
          <p:nvPr>
            <p:ph type="sldNum" sz="quarter" idx="12"/>
          </p:nvPr>
        </p:nvSpPr>
        <p:spPr/>
        <p:txBody>
          <a:bodyPr/>
          <a:lstStyle/>
          <a:p>
            <a:fld id="{7354CB0E-1A92-43D2-B5ED-FE98F63B0344}" type="slidenum">
              <a:rPr lang="en-GB" smtClean="0"/>
              <a:t>7</a:t>
            </a:fld>
            <a:endParaRPr lang="en-GB"/>
          </a:p>
        </p:txBody>
      </p:sp>
      <p:pic>
        <p:nvPicPr>
          <p:cNvPr id="7" name="Picture 6">
            <a:extLst>
              <a:ext uri="{FF2B5EF4-FFF2-40B4-BE49-F238E27FC236}">
                <a16:creationId xmlns:a16="http://schemas.microsoft.com/office/drawing/2014/main" id="{EBB26565-0C65-4D51-A615-99B65C125DF0}"/>
              </a:ext>
            </a:extLst>
          </p:cNvPr>
          <p:cNvPicPr>
            <a:picLocks noChangeAspect="1"/>
          </p:cNvPicPr>
          <p:nvPr/>
        </p:nvPicPr>
        <p:blipFill>
          <a:blip r:embed="rId2"/>
          <a:stretch>
            <a:fillRect/>
          </a:stretch>
        </p:blipFill>
        <p:spPr>
          <a:xfrm>
            <a:off x="5794078" y="1622017"/>
            <a:ext cx="2106780" cy="2046844"/>
          </a:xfrm>
          <a:prstGeom prst="rect">
            <a:avLst/>
          </a:prstGeom>
          <a:ln>
            <a:solidFill>
              <a:schemeClr val="tx1">
                <a:lumMod val="15000"/>
                <a:lumOff val="85000"/>
              </a:schemeClr>
            </a:solidFill>
          </a:ln>
        </p:spPr>
      </p:pic>
      <p:sp>
        <p:nvSpPr>
          <p:cNvPr id="9" name="TextBox 8">
            <a:extLst>
              <a:ext uri="{FF2B5EF4-FFF2-40B4-BE49-F238E27FC236}">
                <a16:creationId xmlns:a16="http://schemas.microsoft.com/office/drawing/2014/main" id="{F5303BC3-923B-42E5-8A89-4233DEB9A806}"/>
              </a:ext>
            </a:extLst>
          </p:cNvPr>
          <p:cNvSpPr txBox="1"/>
          <p:nvPr/>
        </p:nvSpPr>
        <p:spPr>
          <a:xfrm rot="5400000">
            <a:off x="6570469" y="901870"/>
            <a:ext cx="553998" cy="1712574"/>
          </a:xfrm>
          <a:prstGeom prst="rect">
            <a:avLst/>
          </a:prstGeom>
          <a:noFill/>
        </p:spPr>
        <p:txBody>
          <a:bodyPr vert="vert270" wrap="square" rtlCol="0">
            <a:spAutoFit/>
          </a:bodyPr>
          <a:lstStyle/>
          <a:p>
            <a:pPr algn="ctr"/>
            <a:r>
              <a:rPr lang="en-GB" sz="2400" b="1" dirty="0">
                <a:solidFill>
                  <a:schemeClr val="accent2">
                    <a:lumMod val="75000"/>
                  </a:schemeClr>
                </a:solidFill>
                <a:latin typeface="Calibri" panose="020F0502020204030204" pitchFamily="34" charset="0"/>
                <a:cs typeface="Calibri" panose="020F0502020204030204" pitchFamily="34" charset="0"/>
              </a:rPr>
              <a:t>Before</a:t>
            </a:r>
          </a:p>
        </p:txBody>
      </p:sp>
      <p:sp>
        <p:nvSpPr>
          <p:cNvPr id="10" name="TextBox 9">
            <a:extLst>
              <a:ext uri="{FF2B5EF4-FFF2-40B4-BE49-F238E27FC236}">
                <a16:creationId xmlns:a16="http://schemas.microsoft.com/office/drawing/2014/main" id="{808F1D9F-1F61-4CC8-AAC9-60328453D9ED}"/>
              </a:ext>
            </a:extLst>
          </p:cNvPr>
          <p:cNvSpPr txBox="1"/>
          <p:nvPr/>
        </p:nvSpPr>
        <p:spPr>
          <a:xfrm rot="5400000">
            <a:off x="6570469" y="3167233"/>
            <a:ext cx="553998" cy="1712574"/>
          </a:xfrm>
          <a:prstGeom prst="rect">
            <a:avLst/>
          </a:prstGeom>
          <a:noFill/>
        </p:spPr>
        <p:txBody>
          <a:bodyPr vert="vert270" wrap="square" rtlCol="0">
            <a:spAutoFit/>
          </a:bodyPr>
          <a:lstStyle/>
          <a:p>
            <a:pPr algn="ctr"/>
            <a:r>
              <a:rPr lang="en-GB" sz="2400" b="1" dirty="0">
                <a:solidFill>
                  <a:schemeClr val="accent2">
                    <a:lumMod val="75000"/>
                  </a:schemeClr>
                </a:solidFill>
                <a:latin typeface="Calibri" panose="020F0502020204030204" pitchFamily="34" charset="0"/>
                <a:cs typeface="Calibri" panose="020F0502020204030204" pitchFamily="34" charset="0"/>
              </a:rPr>
              <a:t>After!</a:t>
            </a:r>
          </a:p>
        </p:txBody>
      </p:sp>
      <p:pic>
        <p:nvPicPr>
          <p:cNvPr id="13" name="Picture 12">
            <a:extLst>
              <a:ext uri="{FF2B5EF4-FFF2-40B4-BE49-F238E27FC236}">
                <a16:creationId xmlns:a16="http://schemas.microsoft.com/office/drawing/2014/main" id="{1694FB61-4687-41A3-BDB6-7BAF01240B75}"/>
              </a:ext>
            </a:extLst>
          </p:cNvPr>
          <p:cNvPicPr>
            <a:picLocks noChangeAspect="1"/>
          </p:cNvPicPr>
          <p:nvPr/>
        </p:nvPicPr>
        <p:blipFill>
          <a:blip r:embed="rId3"/>
          <a:stretch>
            <a:fillRect/>
          </a:stretch>
        </p:blipFill>
        <p:spPr>
          <a:xfrm>
            <a:off x="5798311" y="3834819"/>
            <a:ext cx="2098314" cy="2133375"/>
          </a:xfrm>
          <a:prstGeom prst="rect">
            <a:avLst/>
          </a:prstGeom>
        </p:spPr>
      </p:pic>
    </p:spTree>
    <p:extLst>
      <p:ext uri="{BB962C8B-B14F-4D97-AF65-F5344CB8AC3E}">
        <p14:creationId xmlns:p14="http://schemas.microsoft.com/office/powerpoint/2010/main" val="3725765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75A14480-3064-4628-BC2E-6BED04DBBB57}"/>
              </a:ext>
            </a:extLst>
          </p:cNvPr>
          <p:cNvSpPr/>
          <p:nvPr/>
        </p:nvSpPr>
        <p:spPr>
          <a:xfrm>
            <a:off x="3624970" y="1684951"/>
            <a:ext cx="1711354" cy="421966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E2C5F3DC-DBE8-4A84-8398-88C91C4A0131}"/>
              </a:ext>
            </a:extLst>
          </p:cNvPr>
          <p:cNvSpPr/>
          <p:nvPr/>
        </p:nvSpPr>
        <p:spPr>
          <a:xfrm>
            <a:off x="5549130" y="1684952"/>
            <a:ext cx="1711354" cy="421966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C8CCE163-B8F1-4390-8E0E-FC8C4A2D5336}"/>
              </a:ext>
            </a:extLst>
          </p:cNvPr>
          <p:cNvSpPr/>
          <p:nvPr/>
        </p:nvSpPr>
        <p:spPr>
          <a:xfrm>
            <a:off x="964096" y="1684952"/>
            <a:ext cx="2441834" cy="421966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3648F1FD-2E31-4916-8F35-95C06B8ED323}"/>
              </a:ext>
            </a:extLst>
          </p:cNvPr>
          <p:cNvSpPr>
            <a:spLocks noGrp="1"/>
          </p:cNvSpPr>
          <p:nvPr>
            <p:ph type="title"/>
          </p:nvPr>
        </p:nvSpPr>
        <p:spPr/>
        <p:txBody>
          <a:bodyPr>
            <a:normAutofit/>
          </a:bodyPr>
          <a:lstStyle/>
          <a:p>
            <a:r>
              <a:rPr lang="en-GB" b="1" dirty="0">
                <a:solidFill>
                  <a:schemeClr val="accent1">
                    <a:lumMod val="75000"/>
                  </a:schemeClr>
                </a:solidFill>
                <a:cs typeface="Times New Roman" panose="02020603050405020304" pitchFamily="18" charset="0"/>
              </a:rPr>
              <a:t>The Model</a:t>
            </a:r>
          </a:p>
        </p:txBody>
      </p:sp>
      <p:sp>
        <p:nvSpPr>
          <p:cNvPr id="5" name="Slide Number Placeholder 4">
            <a:extLst>
              <a:ext uri="{FF2B5EF4-FFF2-40B4-BE49-F238E27FC236}">
                <a16:creationId xmlns:a16="http://schemas.microsoft.com/office/drawing/2014/main" id="{3F8025D9-7E26-469E-B9CD-4F2BF1AFC7E3}"/>
              </a:ext>
            </a:extLst>
          </p:cNvPr>
          <p:cNvSpPr>
            <a:spLocks noGrp="1"/>
          </p:cNvSpPr>
          <p:nvPr>
            <p:ph type="sldNum" sz="quarter" idx="12"/>
          </p:nvPr>
        </p:nvSpPr>
        <p:spPr/>
        <p:txBody>
          <a:bodyPr/>
          <a:lstStyle/>
          <a:p>
            <a:fld id="{7354CB0E-1A92-43D2-B5ED-FE98F63B0344}" type="slidenum">
              <a:rPr lang="en-GB" smtClean="0"/>
              <a:t>8</a:t>
            </a:fld>
            <a:endParaRPr lang="en-GB"/>
          </a:p>
        </p:txBody>
      </p:sp>
      <p:grpSp>
        <p:nvGrpSpPr>
          <p:cNvPr id="6" name="Canvas 1">
            <a:extLst>
              <a:ext uri="{FF2B5EF4-FFF2-40B4-BE49-F238E27FC236}">
                <a16:creationId xmlns:a16="http://schemas.microsoft.com/office/drawing/2014/main" id="{DEC7C104-922D-4D37-ACBA-FCA983664271}"/>
              </a:ext>
            </a:extLst>
          </p:cNvPr>
          <p:cNvGrpSpPr/>
          <p:nvPr/>
        </p:nvGrpSpPr>
        <p:grpSpPr>
          <a:xfrm>
            <a:off x="1189154" y="1710490"/>
            <a:ext cx="6763609" cy="4330826"/>
            <a:chOff x="287653" y="-13863"/>
            <a:chExt cx="7274894" cy="4580255"/>
          </a:xfrm>
        </p:grpSpPr>
        <p:sp>
          <p:nvSpPr>
            <p:cNvPr id="7" name="Rectangle 6">
              <a:extLst>
                <a:ext uri="{FF2B5EF4-FFF2-40B4-BE49-F238E27FC236}">
                  <a16:creationId xmlns:a16="http://schemas.microsoft.com/office/drawing/2014/main" id="{222B4047-760B-4764-B803-8F50B326D3DF}"/>
                </a:ext>
              </a:extLst>
            </p:cNvPr>
            <p:cNvSpPr/>
            <p:nvPr/>
          </p:nvSpPr>
          <p:spPr>
            <a:xfrm>
              <a:off x="289892" y="-13863"/>
              <a:ext cx="7272655" cy="4580255"/>
            </a:xfrm>
            <a:prstGeom prst="rect">
              <a:avLst/>
            </a:prstGeom>
            <a:noFill/>
            <a:ln>
              <a:noFill/>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chemeClr val="bg1"/>
                </a:solidFill>
                <a:effectLst/>
                <a:uLnTx/>
                <a:uFillTx/>
                <a:latin typeface="Calibri" panose="020F0502020204030204" pitchFamily="34" charset="0"/>
                <a:cs typeface="Calibri" panose="020F0502020204030204" pitchFamily="34" charset="0"/>
              </a:endParaRPr>
            </a:p>
          </p:txBody>
        </p:sp>
        <p:sp>
          <p:nvSpPr>
            <p:cNvPr id="8" name="Flowchart: Alternate Process 7">
              <a:extLst>
                <a:ext uri="{FF2B5EF4-FFF2-40B4-BE49-F238E27FC236}">
                  <a16:creationId xmlns:a16="http://schemas.microsoft.com/office/drawing/2014/main" id="{38B7261B-0F62-4FB2-90F6-B69C216AC240}"/>
                </a:ext>
              </a:extLst>
            </p:cNvPr>
            <p:cNvSpPr/>
            <p:nvPr/>
          </p:nvSpPr>
          <p:spPr>
            <a:xfrm>
              <a:off x="3101917" y="180763"/>
              <a:ext cx="1393408" cy="658257"/>
            </a:xfrm>
            <a:prstGeom prst="flowChartAlternateProcess">
              <a:avLst/>
            </a:prstGeom>
            <a:solidFill>
              <a:srgbClr val="AC1A2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GB" sz="1200" b="0" i="0" u="none" strike="noStrike" kern="0" cap="none" spc="0" normalizeH="0" baseline="0" noProof="0" dirty="0">
                  <a:ln>
                    <a:noFill/>
                  </a:ln>
                  <a:solidFill>
                    <a:schemeClr val="bg1"/>
                  </a:solidFill>
                  <a:effectLst/>
                  <a:uLnTx/>
                  <a:uFillTx/>
                  <a:latin typeface="Calibri" panose="020F0502020204030204" pitchFamily="34" charset="0"/>
                  <a:ea typeface="Calibri"/>
                  <a:cs typeface="Calibri" panose="020F0502020204030204" pitchFamily="34" charset="0"/>
                </a:rPr>
                <a:t>Travel time</a:t>
              </a:r>
            </a:p>
          </p:txBody>
        </p:sp>
        <p:sp>
          <p:nvSpPr>
            <p:cNvPr id="9" name="Flowchart: Alternate Process 8">
              <a:extLst>
                <a:ext uri="{FF2B5EF4-FFF2-40B4-BE49-F238E27FC236}">
                  <a16:creationId xmlns:a16="http://schemas.microsoft.com/office/drawing/2014/main" id="{01BFDFE8-596C-4E5C-B461-0B106D50CAFE}"/>
                </a:ext>
              </a:extLst>
            </p:cNvPr>
            <p:cNvSpPr/>
            <p:nvPr/>
          </p:nvSpPr>
          <p:spPr>
            <a:xfrm>
              <a:off x="346036" y="650717"/>
              <a:ext cx="914400" cy="612648"/>
            </a:xfrm>
            <a:prstGeom prst="flowChartAlternateProcess">
              <a:avLst/>
            </a:prstGeom>
            <a:solidFill>
              <a:srgbClr val="005ABB"/>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GB" sz="1200" b="0" i="0" u="none" strike="noStrike" kern="0" cap="none" spc="0" normalizeH="0" baseline="0" noProof="0" dirty="0">
                  <a:ln>
                    <a:noFill/>
                  </a:ln>
                  <a:solidFill>
                    <a:schemeClr val="bg1"/>
                  </a:solidFill>
                  <a:effectLst/>
                  <a:uLnTx/>
                  <a:uFillTx/>
                  <a:latin typeface="Calibri" panose="020F0502020204030204" pitchFamily="34" charset="0"/>
                  <a:ea typeface="Calibri"/>
                  <a:cs typeface="Calibri" panose="020F0502020204030204" pitchFamily="34" charset="0"/>
                </a:rPr>
                <a:t>Club details</a:t>
              </a:r>
            </a:p>
          </p:txBody>
        </p:sp>
        <p:sp>
          <p:nvSpPr>
            <p:cNvPr id="10" name="Flowchart: Alternate Process 9">
              <a:extLst>
                <a:ext uri="{FF2B5EF4-FFF2-40B4-BE49-F238E27FC236}">
                  <a16:creationId xmlns:a16="http://schemas.microsoft.com/office/drawing/2014/main" id="{C91F4552-9189-461B-968C-A2A8D0A2B5D6}"/>
                </a:ext>
              </a:extLst>
            </p:cNvPr>
            <p:cNvSpPr/>
            <p:nvPr/>
          </p:nvSpPr>
          <p:spPr>
            <a:xfrm>
              <a:off x="291017" y="2804543"/>
              <a:ext cx="1028163" cy="612648"/>
            </a:xfrm>
            <a:prstGeom prst="flowChartAlternateProcess">
              <a:avLst/>
            </a:prstGeom>
            <a:solidFill>
              <a:srgbClr val="005ABB"/>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GB" sz="1200" b="0" i="0" u="none" strike="noStrike" kern="0" cap="none" spc="0" normalizeH="0" baseline="0" noProof="0" dirty="0">
                  <a:ln>
                    <a:noFill/>
                  </a:ln>
                  <a:solidFill>
                    <a:schemeClr val="bg1"/>
                  </a:solidFill>
                  <a:effectLst/>
                  <a:uLnTx/>
                  <a:uFillTx/>
                  <a:latin typeface="Calibri" panose="020F0502020204030204" pitchFamily="34" charset="0"/>
                  <a:ea typeface="Calibri"/>
                  <a:cs typeface="Calibri" panose="020F0502020204030204" pitchFamily="34" charset="0"/>
                </a:rPr>
                <a:t>Travel</a:t>
              </a:r>
            </a:p>
          </p:txBody>
        </p:sp>
        <p:sp>
          <p:nvSpPr>
            <p:cNvPr id="12" name="Flowchart: Alternate Process 11">
              <a:extLst>
                <a:ext uri="{FF2B5EF4-FFF2-40B4-BE49-F238E27FC236}">
                  <a16:creationId xmlns:a16="http://schemas.microsoft.com/office/drawing/2014/main" id="{ACAEE9D6-A840-4044-95D5-E78C641D4152}"/>
                </a:ext>
              </a:extLst>
            </p:cNvPr>
            <p:cNvSpPr/>
            <p:nvPr/>
          </p:nvSpPr>
          <p:spPr>
            <a:xfrm>
              <a:off x="5321140" y="1539108"/>
              <a:ext cx="1255320" cy="718281"/>
            </a:xfrm>
            <a:prstGeom prst="flowChartAlternateProcess">
              <a:avLst/>
            </a:prstGeom>
            <a:solidFill>
              <a:srgbClr val="00B05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GB" sz="1200" b="0" i="0" u="none" strike="noStrike" kern="0" cap="none" spc="0" normalizeH="0" baseline="0" noProof="0" dirty="0">
                  <a:ln>
                    <a:noFill/>
                  </a:ln>
                  <a:solidFill>
                    <a:schemeClr val="bg1"/>
                  </a:solidFill>
                  <a:effectLst/>
                  <a:uLnTx/>
                  <a:uFillTx/>
                  <a:latin typeface="Calibri" panose="020F0502020204030204" pitchFamily="34" charset="0"/>
                  <a:ea typeface="Calibri"/>
                  <a:cs typeface="Calibri" panose="020F0502020204030204" pitchFamily="34" charset="0"/>
                </a:rPr>
                <a:t>Travel times</a:t>
              </a:r>
            </a:p>
            <a:p>
              <a:pPr marL="0" marR="0" lvl="0" indent="0" algn="ctr" defTabSz="914400" eaLnBrk="1" fontAlgn="auto" latinLnBrk="0" hangingPunct="1">
                <a:lnSpc>
                  <a:spcPct val="115000"/>
                </a:lnSpc>
                <a:spcBef>
                  <a:spcPts val="0"/>
                </a:spcBef>
                <a:spcAft>
                  <a:spcPts val="1000"/>
                </a:spcAft>
                <a:buClrTx/>
                <a:buSzTx/>
                <a:buFontTx/>
                <a:buNone/>
                <a:tabLst/>
                <a:defRPr/>
              </a:pPr>
              <a:r>
                <a:rPr lang="en-GB" sz="1200" kern="0" dirty="0">
                  <a:solidFill>
                    <a:schemeClr val="bg1"/>
                  </a:solidFill>
                  <a:latin typeface="Calibri" panose="020F0502020204030204" pitchFamily="34" charset="0"/>
                  <a:ea typeface="Calibri"/>
                  <a:cs typeface="Calibri" panose="020F0502020204030204" pitchFamily="34" charset="0"/>
                </a:rPr>
                <a:t>Maps</a:t>
              </a:r>
              <a:endParaRPr kumimoji="0" lang="en-GB" sz="1200" b="0" i="0" u="none" strike="noStrike" kern="0" cap="none" spc="0" normalizeH="0" baseline="0" noProof="0" dirty="0">
                <a:ln>
                  <a:noFill/>
                </a:ln>
                <a:solidFill>
                  <a:schemeClr val="bg1"/>
                </a:solidFill>
                <a:effectLst/>
                <a:uLnTx/>
                <a:uFillTx/>
                <a:latin typeface="Calibri" panose="020F0502020204030204" pitchFamily="34" charset="0"/>
                <a:ea typeface="Calibri"/>
                <a:cs typeface="Calibri" panose="020F0502020204030204" pitchFamily="34" charset="0"/>
              </a:endParaRPr>
            </a:p>
          </p:txBody>
        </p:sp>
        <p:sp>
          <p:nvSpPr>
            <p:cNvPr id="13" name="Oval 12">
              <a:extLst>
                <a:ext uri="{FF2B5EF4-FFF2-40B4-BE49-F238E27FC236}">
                  <a16:creationId xmlns:a16="http://schemas.microsoft.com/office/drawing/2014/main" id="{ED66313F-1E2A-4066-BD93-A587C9B4E1F9}"/>
                </a:ext>
              </a:extLst>
            </p:cNvPr>
            <p:cNvSpPr/>
            <p:nvPr/>
          </p:nvSpPr>
          <p:spPr>
            <a:xfrm>
              <a:off x="3223769" y="1416773"/>
              <a:ext cx="1149705" cy="962952"/>
            </a:xfrm>
            <a:prstGeom prst="ellipse">
              <a:avLst/>
            </a:prstGeom>
            <a:solidFill>
              <a:srgbClr val="F79646">
                <a:lumMod val="75000"/>
              </a:srgbClr>
            </a:solidFill>
            <a:ln w="25400" cap="flat" cmpd="sng" algn="ctr">
              <a:solidFill>
                <a:srgbClr val="F79646">
                  <a:lumMod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15000"/>
                </a:lnSpc>
                <a:spcBef>
                  <a:spcPts val="0"/>
                </a:spcBef>
                <a:spcAft>
                  <a:spcPts val="1000"/>
                </a:spcAft>
                <a:buClrTx/>
                <a:buSzTx/>
                <a:buFontTx/>
                <a:buNone/>
                <a:tabLst/>
                <a:defRPr/>
              </a:pPr>
              <a:r>
                <a:rPr lang="en-GB" sz="1200" kern="0" dirty="0">
                  <a:solidFill>
                    <a:schemeClr val="bg1"/>
                  </a:solidFill>
                  <a:latin typeface="Calibri" panose="020F0502020204030204" pitchFamily="34" charset="0"/>
                  <a:ea typeface="Calibri"/>
                  <a:cs typeface="Calibri" panose="020F0502020204030204" pitchFamily="34" charset="0"/>
                </a:rPr>
                <a:t>Allocate clubs to leagues</a:t>
              </a:r>
              <a:endParaRPr kumimoji="0" lang="en-GB" sz="1200" b="0" i="0" u="none" strike="noStrike" kern="0" cap="none" spc="0" normalizeH="0" baseline="0" noProof="0" dirty="0">
                <a:ln>
                  <a:noFill/>
                </a:ln>
                <a:solidFill>
                  <a:schemeClr val="bg1"/>
                </a:solidFill>
                <a:effectLst/>
                <a:uLnTx/>
                <a:uFillTx/>
                <a:latin typeface="Calibri" panose="020F0502020204030204" pitchFamily="34" charset="0"/>
                <a:ea typeface="Calibri"/>
                <a:cs typeface="Calibri" panose="020F0502020204030204" pitchFamily="34" charset="0"/>
              </a:endParaRPr>
            </a:p>
          </p:txBody>
        </p:sp>
        <p:sp>
          <p:nvSpPr>
            <p:cNvPr id="14" name="Flowchart: Process 13">
              <a:extLst>
                <a:ext uri="{FF2B5EF4-FFF2-40B4-BE49-F238E27FC236}">
                  <a16:creationId xmlns:a16="http://schemas.microsoft.com/office/drawing/2014/main" id="{4DC3072E-5611-40D0-893D-00BFCEB54AAC}"/>
                </a:ext>
              </a:extLst>
            </p:cNvPr>
            <p:cNvSpPr/>
            <p:nvPr/>
          </p:nvSpPr>
          <p:spPr>
            <a:xfrm>
              <a:off x="2987550" y="3373584"/>
              <a:ext cx="1622144" cy="515702"/>
            </a:xfrm>
            <a:prstGeom prst="flowChartProcess">
              <a:avLst/>
            </a:prstGeom>
            <a:solidFill>
              <a:srgbClr val="AC1A2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GB" sz="1200" b="0" i="0" u="none" strike="noStrike" kern="0" cap="none" spc="0" normalizeH="0" baseline="0" noProof="0" dirty="0">
                  <a:ln>
                    <a:noFill/>
                  </a:ln>
                  <a:solidFill>
                    <a:schemeClr val="bg1"/>
                  </a:solidFill>
                  <a:effectLst/>
                  <a:uLnTx/>
                  <a:uFillTx/>
                  <a:latin typeface="Calibri" panose="020F0502020204030204" pitchFamily="34" charset="0"/>
                  <a:ea typeface="Calibri"/>
                  <a:cs typeface="Calibri" panose="020F0502020204030204" pitchFamily="34" charset="0"/>
                </a:rPr>
                <a:t>Preferences</a:t>
              </a:r>
            </a:p>
          </p:txBody>
        </p:sp>
        <p:cxnSp>
          <p:nvCxnSpPr>
            <p:cNvPr id="15" name="Straight Arrow Connector 14">
              <a:extLst>
                <a:ext uri="{FF2B5EF4-FFF2-40B4-BE49-F238E27FC236}">
                  <a16:creationId xmlns:a16="http://schemas.microsoft.com/office/drawing/2014/main" id="{46A62438-F1B3-4B34-BC5B-3321E9477F02}"/>
                </a:ext>
              </a:extLst>
            </p:cNvPr>
            <p:cNvCxnSpPr>
              <a:cxnSpLocks/>
              <a:stCxn id="9" idx="3"/>
              <a:endCxn id="13" idx="1"/>
            </p:cNvCxnSpPr>
            <p:nvPr/>
          </p:nvCxnSpPr>
          <p:spPr>
            <a:xfrm>
              <a:off x="1260436" y="957042"/>
              <a:ext cx="2131704" cy="600751"/>
            </a:xfrm>
            <a:prstGeom prst="straightConnector1">
              <a:avLst/>
            </a:prstGeom>
            <a:noFill/>
            <a:ln w="25400" cap="flat" cmpd="sng" algn="ctr">
              <a:solidFill>
                <a:srgbClr val="1F497D"/>
              </a:solidFill>
              <a:prstDash val="solid"/>
              <a:tailEnd type="arrow"/>
            </a:ln>
            <a:effectLst/>
          </p:spPr>
        </p:cxnSp>
        <p:cxnSp>
          <p:nvCxnSpPr>
            <p:cNvPr id="16" name="Straight Arrow Connector 15">
              <a:extLst>
                <a:ext uri="{FF2B5EF4-FFF2-40B4-BE49-F238E27FC236}">
                  <a16:creationId xmlns:a16="http://schemas.microsoft.com/office/drawing/2014/main" id="{47640C40-E08D-429C-BF46-A5F1651AFF78}"/>
                </a:ext>
              </a:extLst>
            </p:cNvPr>
            <p:cNvCxnSpPr>
              <a:cxnSpLocks/>
              <a:stCxn id="10" idx="3"/>
              <a:endCxn id="13" idx="3"/>
            </p:cNvCxnSpPr>
            <p:nvPr/>
          </p:nvCxnSpPr>
          <p:spPr>
            <a:xfrm flipV="1">
              <a:off x="1319181" y="2238704"/>
              <a:ext cx="2072959" cy="872164"/>
            </a:xfrm>
            <a:prstGeom prst="straightConnector1">
              <a:avLst/>
            </a:prstGeom>
            <a:noFill/>
            <a:ln w="25400" cap="flat" cmpd="sng" algn="ctr">
              <a:solidFill>
                <a:srgbClr val="1F497D"/>
              </a:solidFill>
              <a:prstDash val="solid"/>
              <a:tailEnd type="arrow"/>
            </a:ln>
            <a:effectLst/>
          </p:spPr>
        </p:cxnSp>
        <p:cxnSp>
          <p:nvCxnSpPr>
            <p:cNvPr id="17" name="Straight Arrow Connector 16">
              <a:extLst>
                <a:ext uri="{FF2B5EF4-FFF2-40B4-BE49-F238E27FC236}">
                  <a16:creationId xmlns:a16="http://schemas.microsoft.com/office/drawing/2014/main" id="{E52B8FB2-79B5-471D-B4C3-930218497C71}"/>
                </a:ext>
              </a:extLst>
            </p:cNvPr>
            <p:cNvCxnSpPr>
              <a:cxnSpLocks/>
            </p:cNvCxnSpPr>
            <p:nvPr/>
          </p:nvCxnSpPr>
          <p:spPr>
            <a:xfrm>
              <a:off x="3790718" y="839020"/>
              <a:ext cx="4198" cy="606479"/>
            </a:xfrm>
            <a:prstGeom prst="straightConnector1">
              <a:avLst/>
            </a:prstGeom>
            <a:noFill/>
            <a:ln w="25400" cap="flat" cmpd="sng" algn="ctr">
              <a:solidFill>
                <a:schemeClr val="accent6">
                  <a:lumMod val="75000"/>
                </a:schemeClr>
              </a:solidFill>
              <a:prstDash val="solid"/>
              <a:tailEnd type="arrow"/>
            </a:ln>
            <a:effectLst/>
          </p:spPr>
        </p:cxnSp>
        <p:cxnSp>
          <p:nvCxnSpPr>
            <p:cNvPr id="20" name="Straight Arrow Connector 19">
              <a:extLst>
                <a:ext uri="{FF2B5EF4-FFF2-40B4-BE49-F238E27FC236}">
                  <a16:creationId xmlns:a16="http://schemas.microsoft.com/office/drawing/2014/main" id="{D2F7DBEE-816A-470A-BCD9-A4CFD23F1CC3}"/>
                </a:ext>
              </a:extLst>
            </p:cNvPr>
            <p:cNvCxnSpPr>
              <a:cxnSpLocks/>
              <a:stCxn id="13" idx="6"/>
              <a:endCxn id="12" idx="1"/>
            </p:cNvCxnSpPr>
            <p:nvPr/>
          </p:nvCxnSpPr>
          <p:spPr>
            <a:xfrm>
              <a:off x="4373474" y="1898249"/>
              <a:ext cx="947666" cy="0"/>
            </a:xfrm>
            <a:prstGeom prst="straightConnector1">
              <a:avLst/>
            </a:prstGeom>
            <a:noFill/>
            <a:ln w="25400" cap="flat" cmpd="sng" algn="ctr">
              <a:solidFill>
                <a:srgbClr val="9BBB59">
                  <a:lumMod val="50000"/>
                </a:srgbClr>
              </a:solidFill>
              <a:prstDash val="solid"/>
              <a:tailEnd type="arrow"/>
            </a:ln>
            <a:effectLst/>
          </p:spPr>
        </p:cxnSp>
        <p:cxnSp>
          <p:nvCxnSpPr>
            <p:cNvPr id="21" name="Straight Arrow Connector 20">
              <a:extLst>
                <a:ext uri="{FF2B5EF4-FFF2-40B4-BE49-F238E27FC236}">
                  <a16:creationId xmlns:a16="http://schemas.microsoft.com/office/drawing/2014/main" id="{99FD9EEB-E38D-44A8-85DF-A6171FF6E09C}"/>
                </a:ext>
              </a:extLst>
            </p:cNvPr>
            <p:cNvCxnSpPr>
              <a:cxnSpLocks/>
              <a:stCxn id="13" idx="4"/>
              <a:endCxn id="14" idx="0"/>
            </p:cNvCxnSpPr>
            <p:nvPr/>
          </p:nvCxnSpPr>
          <p:spPr>
            <a:xfrm flipH="1">
              <a:off x="3798621" y="2379725"/>
              <a:ext cx="1" cy="993859"/>
            </a:xfrm>
            <a:prstGeom prst="straightConnector1">
              <a:avLst/>
            </a:prstGeom>
            <a:noFill/>
            <a:ln w="25400" cap="flat" cmpd="sng" algn="ctr">
              <a:solidFill>
                <a:srgbClr val="C0504D"/>
              </a:solidFill>
              <a:prstDash val="solid"/>
              <a:headEnd type="arrow"/>
              <a:tailEnd type="none"/>
            </a:ln>
            <a:effectLst/>
          </p:spPr>
        </p:cxnSp>
        <p:cxnSp>
          <p:nvCxnSpPr>
            <p:cNvPr id="22" name="Straight Arrow Connector 21">
              <a:extLst>
                <a:ext uri="{FF2B5EF4-FFF2-40B4-BE49-F238E27FC236}">
                  <a16:creationId xmlns:a16="http://schemas.microsoft.com/office/drawing/2014/main" id="{0B515F01-44F6-4933-BA0D-9AF005906B3E}"/>
                </a:ext>
              </a:extLst>
            </p:cNvPr>
            <p:cNvCxnSpPr>
              <a:cxnSpLocks/>
              <a:stCxn id="23" idx="3"/>
              <a:endCxn id="13" idx="2"/>
            </p:cNvCxnSpPr>
            <p:nvPr/>
          </p:nvCxnSpPr>
          <p:spPr>
            <a:xfrm flipV="1">
              <a:off x="1318819" y="1898249"/>
              <a:ext cx="1904950" cy="71668"/>
            </a:xfrm>
            <a:prstGeom prst="straightConnector1">
              <a:avLst/>
            </a:prstGeom>
            <a:noFill/>
            <a:ln w="25400" cap="flat" cmpd="sng" algn="ctr">
              <a:solidFill>
                <a:srgbClr val="1F497D"/>
              </a:solidFill>
              <a:prstDash val="solid"/>
              <a:tailEnd type="arrow"/>
            </a:ln>
            <a:effectLst/>
          </p:spPr>
        </p:cxnSp>
        <p:sp>
          <p:nvSpPr>
            <p:cNvPr id="23" name="Flowchart: Alternate Process 22">
              <a:extLst>
                <a:ext uri="{FF2B5EF4-FFF2-40B4-BE49-F238E27FC236}">
                  <a16:creationId xmlns:a16="http://schemas.microsoft.com/office/drawing/2014/main" id="{70AB5204-8433-4675-93D3-51918BE868CB}"/>
                </a:ext>
              </a:extLst>
            </p:cNvPr>
            <p:cNvSpPr/>
            <p:nvPr/>
          </p:nvSpPr>
          <p:spPr>
            <a:xfrm>
              <a:off x="287653" y="1663592"/>
              <a:ext cx="1031166" cy="612648"/>
            </a:xfrm>
            <a:prstGeom prst="flowChartAlternateProcess">
              <a:avLst/>
            </a:prstGeom>
            <a:solidFill>
              <a:srgbClr val="005ABB"/>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en-GB" sz="1200" b="0" i="0" u="none" strike="noStrike" kern="0" cap="none" spc="0" normalizeH="0" baseline="0" noProof="0" dirty="0">
                  <a:ln>
                    <a:noFill/>
                  </a:ln>
                  <a:solidFill>
                    <a:schemeClr val="bg1"/>
                  </a:solidFill>
                  <a:effectLst/>
                  <a:uLnTx/>
                  <a:uFillTx/>
                  <a:latin typeface="Calibri" panose="020F0502020204030204" pitchFamily="34" charset="0"/>
                  <a:ea typeface="Calibri"/>
                  <a:cs typeface="Calibri" panose="020F0502020204030204" pitchFamily="34" charset="0"/>
                </a:rPr>
                <a:t>Maps</a:t>
              </a:r>
            </a:p>
          </p:txBody>
        </p:sp>
      </p:grpSp>
      <p:sp>
        <p:nvSpPr>
          <p:cNvPr id="32" name="TextBox 31">
            <a:extLst>
              <a:ext uri="{FF2B5EF4-FFF2-40B4-BE49-F238E27FC236}">
                <a16:creationId xmlns:a16="http://schemas.microsoft.com/office/drawing/2014/main" id="{5ECC2685-9644-4F04-81B8-848255E6052A}"/>
              </a:ext>
            </a:extLst>
          </p:cNvPr>
          <p:cNvSpPr txBox="1"/>
          <p:nvPr/>
        </p:nvSpPr>
        <p:spPr>
          <a:xfrm>
            <a:off x="2075865" y="1387325"/>
            <a:ext cx="774571" cy="369332"/>
          </a:xfrm>
          <a:prstGeom prst="rect">
            <a:avLst/>
          </a:prstGeom>
          <a:noFill/>
        </p:spPr>
        <p:txBody>
          <a:bodyPr wrap="none" rtlCol="0">
            <a:spAutoFit/>
          </a:bodyPr>
          <a:lstStyle/>
          <a:p>
            <a:pPr algn="ctr"/>
            <a:r>
              <a:rPr lang="en-GB" dirty="0">
                <a:solidFill>
                  <a:schemeClr val="tx1">
                    <a:lumMod val="65000"/>
                    <a:lumOff val="35000"/>
                  </a:schemeClr>
                </a:solidFill>
                <a:latin typeface="Calibri" panose="020F0502020204030204" pitchFamily="34" charset="0"/>
                <a:cs typeface="Calibri" panose="020F0502020204030204" pitchFamily="34" charset="0"/>
              </a:rPr>
              <a:t>Inputs</a:t>
            </a:r>
          </a:p>
        </p:txBody>
      </p:sp>
      <p:sp>
        <p:nvSpPr>
          <p:cNvPr id="33" name="TextBox 32">
            <a:extLst>
              <a:ext uri="{FF2B5EF4-FFF2-40B4-BE49-F238E27FC236}">
                <a16:creationId xmlns:a16="http://schemas.microsoft.com/office/drawing/2014/main" id="{C691D6AA-E893-4AB7-88D2-FAF29D41F58C}"/>
              </a:ext>
            </a:extLst>
          </p:cNvPr>
          <p:cNvSpPr txBox="1"/>
          <p:nvPr/>
        </p:nvSpPr>
        <p:spPr>
          <a:xfrm>
            <a:off x="3584745" y="1064159"/>
            <a:ext cx="1711353" cy="646331"/>
          </a:xfrm>
          <a:prstGeom prst="rect">
            <a:avLst/>
          </a:prstGeom>
          <a:noFill/>
        </p:spPr>
        <p:txBody>
          <a:bodyPr wrap="square" rtlCol="0">
            <a:spAutoFit/>
          </a:bodyPr>
          <a:lstStyle/>
          <a:p>
            <a:pPr algn="ctr"/>
            <a:r>
              <a:rPr lang="en-GB">
                <a:solidFill>
                  <a:schemeClr val="tx1">
                    <a:lumMod val="65000"/>
                    <a:lumOff val="35000"/>
                  </a:schemeClr>
                </a:solidFill>
                <a:latin typeface="Calibri" panose="020F0502020204030204" pitchFamily="34" charset="0"/>
                <a:cs typeface="Calibri" panose="020F0502020204030204" pitchFamily="34" charset="0"/>
              </a:rPr>
              <a:t>Calculations</a:t>
            </a:r>
          </a:p>
          <a:p>
            <a:pPr algn="ctr"/>
            <a:r>
              <a:rPr lang="en-GB">
                <a:solidFill>
                  <a:schemeClr val="tx1">
                    <a:lumMod val="65000"/>
                    <a:lumOff val="35000"/>
                  </a:schemeClr>
                </a:solidFill>
                <a:latin typeface="Calibri" panose="020F0502020204030204" pitchFamily="34" charset="0"/>
                <a:cs typeface="Calibri" panose="020F0502020204030204" pitchFamily="34" charset="0"/>
              </a:rPr>
              <a:t>Assumptions</a:t>
            </a:r>
          </a:p>
        </p:txBody>
      </p:sp>
      <p:sp>
        <p:nvSpPr>
          <p:cNvPr id="34" name="TextBox 33">
            <a:extLst>
              <a:ext uri="{FF2B5EF4-FFF2-40B4-BE49-F238E27FC236}">
                <a16:creationId xmlns:a16="http://schemas.microsoft.com/office/drawing/2014/main" id="{1F1E4675-BDC5-4DA0-9BD5-63CCA3866227}"/>
              </a:ext>
            </a:extLst>
          </p:cNvPr>
          <p:cNvSpPr txBox="1"/>
          <p:nvPr/>
        </p:nvSpPr>
        <p:spPr>
          <a:xfrm>
            <a:off x="5859870" y="1387325"/>
            <a:ext cx="946092" cy="369332"/>
          </a:xfrm>
          <a:prstGeom prst="rect">
            <a:avLst/>
          </a:prstGeom>
          <a:noFill/>
        </p:spPr>
        <p:txBody>
          <a:bodyPr wrap="none" rtlCol="0">
            <a:spAutoFit/>
          </a:bodyPr>
          <a:lstStyle/>
          <a:p>
            <a:pPr algn="ctr"/>
            <a:r>
              <a:rPr lang="en-GB">
                <a:solidFill>
                  <a:schemeClr val="tx1">
                    <a:lumMod val="65000"/>
                    <a:lumOff val="35000"/>
                  </a:schemeClr>
                </a:solidFill>
                <a:latin typeface="Calibri" panose="020F0502020204030204" pitchFamily="34" charset="0"/>
                <a:cs typeface="Calibri" panose="020F0502020204030204" pitchFamily="34" charset="0"/>
              </a:rPr>
              <a:t>Outputs</a:t>
            </a:r>
          </a:p>
        </p:txBody>
      </p:sp>
      <p:pic>
        <p:nvPicPr>
          <p:cNvPr id="40" name="Picture 39">
            <a:extLst>
              <a:ext uri="{FF2B5EF4-FFF2-40B4-BE49-F238E27FC236}">
                <a16:creationId xmlns:a16="http://schemas.microsoft.com/office/drawing/2014/main" id="{FCA6B6AD-A09C-489C-8369-1F8A500CD596}"/>
              </a:ext>
            </a:extLst>
          </p:cNvPr>
          <p:cNvPicPr>
            <a:picLocks noChangeAspect="1"/>
          </p:cNvPicPr>
          <p:nvPr/>
        </p:nvPicPr>
        <p:blipFill>
          <a:blip r:embed="rId2"/>
          <a:stretch>
            <a:fillRect/>
          </a:stretch>
        </p:blipFill>
        <p:spPr>
          <a:xfrm>
            <a:off x="5541119" y="3990497"/>
            <a:ext cx="1583994" cy="1611622"/>
          </a:xfrm>
          <a:prstGeom prst="rect">
            <a:avLst/>
          </a:prstGeom>
        </p:spPr>
      </p:pic>
      <p:pic>
        <p:nvPicPr>
          <p:cNvPr id="35" name="Picture 34">
            <a:extLst>
              <a:ext uri="{FF2B5EF4-FFF2-40B4-BE49-F238E27FC236}">
                <a16:creationId xmlns:a16="http://schemas.microsoft.com/office/drawing/2014/main" id="{5F3748A9-5A53-4FFD-B7BB-05807C3B7968}"/>
              </a:ext>
            </a:extLst>
          </p:cNvPr>
          <p:cNvPicPr>
            <a:picLocks noChangeAspect="1"/>
          </p:cNvPicPr>
          <p:nvPr/>
        </p:nvPicPr>
        <p:blipFill>
          <a:blip r:embed="rId3"/>
          <a:stretch>
            <a:fillRect/>
          </a:stretch>
        </p:blipFill>
        <p:spPr>
          <a:xfrm>
            <a:off x="1550642" y="2567200"/>
            <a:ext cx="2106780" cy="2046844"/>
          </a:xfrm>
          <a:prstGeom prst="rect">
            <a:avLst/>
          </a:prstGeom>
          <a:ln>
            <a:noFill/>
          </a:ln>
        </p:spPr>
      </p:pic>
    </p:spTree>
    <p:extLst>
      <p:ext uri="{BB962C8B-B14F-4D97-AF65-F5344CB8AC3E}">
        <p14:creationId xmlns:p14="http://schemas.microsoft.com/office/powerpoint/2010/main" val="43152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506EB-79F8-43D8-A6C3-C92EA96B9E0F}"/>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How do we get there?</a:t>
            </a:r>
          </a:p>
        </p:txBody>
      </p:sp>
      <p:sp>
        <p:nvSpPr>
          <p:cNvPr id="4" name="Slide Number Placeholder 3">
            <a:extLst>
              <a:ext uri="{FF2B5EF4-FFF2-40B4-BE49-F238E27FC236}">
                <a16:creationId xmlns:a16="http://schemas.microsoft.com/office/drawing/2014/main" id="{3DBE35ED-17FE-4463-B727-8A624174E4DD}"/>
              </a:ext>
            </a:extLst>
          </p:cNvPr>
          <p:cNvSpPr>
            <a:spLocks noGrp="1"/>
          </p:cNvSpPr>
          <p:nvPr>
            <p:ph type="sldNum" sz="quarter" idx="12"/>
          </p:nvPr>
        </p:nvSpPr>
        <p:spPr/>
        <p:txBody>
          <a:bodyPr/>
          <a:lstStyle/>
          <a:p>
            <a:fld id="{7354CB0E-1A92-43D2-B5ED-FE98F63B0344}" type="slidenum">
              <a:rPr lang="en-GB" smtClean="0"/>
              <a:t>9</a:t>
            </a:fld>
            <a:endParaRPr lang="en-GB"/>
          </a:p>
        </p:txBody>
      </p:sp>
      <p:sp>
        <p:nvSpPr>
          <p:cNvPr id="18" name="TextBox 17">
            <a:extLst>
              <a:ext uri="{FF2B5EF4-FFF2-40B4-BE49-F238E27FC236}">
                <a16:creationId xmlns:a16="http://schemas.microsoft.com/office/drawing/2014/main" id="{4C0A43FD-24CA-42C2-902E-4B3F4C9DBDE8}"/>
              </a:ext>
            </a:extLst>
          </p:cNvPr>
          <p:cNvSpPr txBox="1"/>
          <p:nvPr/>
        </p:nvSpPr>
        <p:spPr>
          <a:xfrm rot="5400000">
            <a:off x="2075486" y="1403022"/>
            <a:ext cx="553998" cy="1712574"/>
          </a:xfrm>
          <a:prstGeom prst="rect">
            <a:avLst/>
          </a:prstGeom>
          <a:noFill/>
        </p:spPr>
        <p:txBody>
          <a:bodyPr vert="vert270" wrap="square" rtlCol="0">
            <a:spAutoFit/>
          </a:bodyPr>
          <a:lstStyle/>
          <a:p>
            <a:r>
              <a:rPr lang="en-GB" sz="2400" b="1" dirty="0">
                <a:solidFill>
                  <a:schemeClr val="accent2">
                    <a:lumMod val="75000"/>
                  </a:schemeClr>
                </a:solidFill>
                <a:latin typeface="Calibri" panose="020F0502020204030204" pitchFamily="34" charset="0"/>
                <a:cs typeface="Calibri" panose="020F0502020204030204" pitchFamily="34" charset="0"/>
              </a:rPr>
              <a:t>Real World</a:t>
            </a:r>
          </a:p>
        </p:txBody>
      </p:sp>
      <p:sp>
        <p:nvSpPr>
          <p:cNvPr id="19" name="TextBox 18">
            <a:extLst>
              <a:ext uri="{FF2B5EF4-FFF2-40B4-BE49-F238E27FC236}">
                <a16:creationId xmlns:a16="http://schemas.microsoft.com/office/drawing/2014/main" id="{7E83F702-E46D-48BF-93B8-E43162F18BBB}"/>
              </a:ext>
            </a:extLst>
          </p:cNvPr>
          <p:cNvSpPr txBox="1"/>
          <p:nvPr/>
        </p:nvSpPr>
        <p:spPr>
          <a:xfrm rot="5400000">
            <a:off x="6274859" y="1068397"/>
            <a:ext cx="923330" cy="2300478"/>
          </a:xfrm>
          <a:prstGeom prst="rect">
            <a:avLst/>
          </a:prstGeom>
          <a:noFill/>
        </p:spPr>
        <p:txBody>
          <a:bodyPr vert="vert270" wrap="square" rtlCol="0">
            <a:spAutoFit/>
          </a:bodyPr>
          <a:lstStyle/>
          <a:p>
            <a:pPr algn="ctr"/>
            <a:r>
              <a:rPr lang="en-GB" sz="2400" b="1">
                <a:solidFill>
                  <a:schemeClr val="accent3">
                    <a:lumMod val="75000"/>
                  </a:schemeClr>
                </a:solidFill>
                <a:latin typeface="Calibri" panose="020F0502020204030204" pitchFamily="34" charset="0"/>
                <a:cs typeface="Calibri" panose="020F0502020204030204" pitchFamily="34" charset="0"/>
              </a:rPr>
              <a:t>Mathematical </a:t>
            </a:r>
          </a:p>
          <a:p>
            <a:pPr algn="ctr"/>
            <a:r>
              <a:rPr lang="en-GB" sz="2400" b="1">
                <a:solidFill>
                  <a:schemeClr val="accent3">
                    <a:lumMod val="75000"/>
                  </a:schemeClr>
                </a:solidFill>
                <a:latin typeface="Calibri" panose="020F0502020204030204" pitchFamily="34" charset="0"/>
                <a:cs typeface="Calibri" panose="020F0502020204030204" pitchFamily="34" charset="0"/>
              </a:rPr>
              <a:t>Space</a:t>
            </a:r>
          </a:p>
        </p:txBody>
      </p:sp>
      <p:sp>
        <p:nvSpPr>
          <p:cNvPr id="20" name="TextBox 19">
            <a:extLst>
              <a:ext uri="{FF2B5EF4-FFF2-40B4-BE49-F238E27FC236}">
                <a16:creationId xmlns:a16="http://schemas.microsoft.com/office/drawing/2014/main" id="{6492E7B2-B010-449E-A7E8-C94D3F456618}"/>
              </a:ext>
            </a:extLst>
          </p:cNvPr>
          <p:cNvSpPr txBox="1"/>
          <p:nvPr/>
        </p:nvSpPr>
        <p:spPr>
          <a:xfrm>
            <a:off x="3719160" y="2028476"/>
            <a:ext cx="1867125" cy="461665"/>
          </a:xfrm>
          <a:prstGeom prst="rect">
            <a:avLst/>
          </a:prstGeom>
          <a:noFill/>
        </p:spPr>
        <p:txBody>
          <a:bodyPr vert="horz" wrap="square" rtlCol="0">
            <a:spAutoFit/>
          </a:bodyPr>
          <a:lstStyle/>
          <a:p>
            <a:r>
              <a:rPr lang="en-GB" sz="2400" b="1">
                <a:solidFill>
                  <a:schemeClr val="accent4">
                    <a:lumMod val="75000"/>
                  </a:schemeClr>
                </a:solidFill>
                <a:latin typeface="Calibri" panose="020F0502020204030204" pitchFamily="34" charset="0"/>
                <a:cs typeface="Calibri" panose="020F0502020204030204" pitchFamily="34" charset="0"/>
              </a:rPr>
              <a:t>Translation</a:t>
            </a:r>
          </a:p>
        </p:txBody>
      </p:sp>
      <p:pic>
        <p:nvPicPr>
          <p:cNvPr id="9" name="Graphic 8" descr="Team">
            <a:extLst>
              <a:ext uri="{FF2B5EF4-FFF2-40B4-BE49-F238E27FC236}">
                <a16:creationId xmlns:a16="http://schemas.microsoft.com/office/drawing/2014/main" id="{A9FF0397-872C-40A3-BFD8-F5FA1269D1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61951" y="2907238"/>
            <a:ext cx="2337862" cy="2337862"/>
          </a:xfrm>
          <a:prstGeom prst="rect">
            <a:avLst/>
          </a:prstGeom>
        </p:spPr>
      </p:pic>
      <p:sp>
        <p:nvSpPr>
          <p:cNvPr id="17" name="Arrow: Circular 16">
            <a:extLst>
              <a:ext uri="{FF2B5EF4-FFF2-40B4-BE49-F238E27FC236}">
                <a16:creationId xmlns:a16="http://schemas.microsoft.com/office/drawing/2014/main" id="{87940416-0E9A-4A2F-9563-0C56AFF9CA2D}"/>
              </a:ext>
            </a:extLst>
          </p:cNvPr>
          <p:cNvSpPr/>
          <p:nvPr/>
        </p:nvSpPr>
        <p:spPr>
          <a:xfrm rot="10800000">
            <a:off x="3969285" y="3429000"/>
            <a:ext cx="1366875" cy="1275254"/>
          </a:xfrm>
          <a:prstGeom prst="circular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sp>
        <p:nvSpPr>
          <p:cNvPr id="14" name="Arrow: Circular 13">
            <a:extLst>
              <a:ext uri="{FF2B5EF4-FFF2-40B4-BE49-F238E27FC236}">
                <a16:creationId xmlns:a16="http://schemas.microsoft.com/office/drawing/2014/main" id="{06169E02-A1A4-4BE1-849D-1FB8DEF84B3B}"/>
              </a:ext>
            </a:extLst>
          </p:cNvPr>
          <p:cNvSpPr/>
          <p:nvPr/>
        </p:nvSpPr>
        <p:spPr>
          <a:xfrm>
            <a:off x="3969284" y="3257450"/>
            <a:ext cx="1366876" cy="1110410"/>
          </a:xfrm>
          <a:prstGeom prst="circular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pic>
        <p:nvPicPr>
          <p:cNvPr id="3" name="Picture 2">
            <a:extLst>
              <a:ext uri="{FF2B5EF4-FFF2-40B4-BE49-F238E27FC236}">
                <a16:creationId xmlns:a16="http://schemas.microsoft.com/office/drawing/2014/main" id="{BA9CA25A-837D-4291-9196-830B6EAA877E}"/>
              </a:ext>
            </a:extLst>
          </p:cNvPr>
          <p:cNvPicPr>
            <a:picLocks noChangeAspect="1"/>
          </p:cNvPicPr>
          <p:nvPr/>
        </p:nvPicPr>
        <p:blipFill>
          <a:blip r:embed="rId5"/>
          <a:stretch>
            <a:fillRect/>
          </a:stretch>
        </p:blipFill>
        <p:spPr>
          <a:xfrm>
            <a:off x="849894" y="3249807"/>
            <a:ext cx="2838450" cy="1571625"/>
          </a:xfrm>
          <a:prstGeom prst="rect">
            <a:avLst/>
          </a:prstGeom>
        </p:spPr>
      </p:pic>
    </p:spTree>
    <p:extLst>
      <p:ext uri="{BB962C8B-B14F-4D97-AF65-F5344CB8AC3E}">
        <p14:creationId xmlns:p14="http://schemas.microsoft.com/office/powerpoint/2010/main" val="345948288"/>
      </p:ext>
    </p:extLst>
  </p:cSld>
  <p:clrMapOvr>
    <a:masterClrMapping/>
  </p:clrMapOvr>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FD54F957EBBE4BA9C0697FA8ED4111" ma:contentTypeVersion="16471" ma:contentTypeDescription="Create a new document." ma:contentTypeScope="" ma:versionID="94ac3bf03eef78917e62951bb5831122">
  <xsd:schema xmlns:xsd="http://www.w3.org/2001/XMLSchema" xmlns:xs="http://www.w3.org/2001/XMLSchema" xmlns:p="http://schemas.microsoft.com/office/2006/metadata/properties" xmlns:ns2="b67a7830-db79-4a49-bf27-2aff92a2201a" xmlns:ns3="b413c3fd-5a3b-4239-b985-69032e371c04" xmlns:ns4="0063f72e-ace3-48fb-9c1f-5b513408b31f" xmlns:ns5="a8f60570-4bd3-4f2b-950b-a996de8ab151" xmlns:ns6="a172083e-e40c-4314-b43a-827352a1ed2c" xmlns:ns7="c963a4c1-1bb4-49f2-a011-9c776a7eed2a" xmlns:ns8="e88b714a-f668-4e8c-a0cf-a2a741ec0a11" targetNamespace="http://schemas.microsoft.com/office/2006/metadata/properties" ma:root="true" ma:fieldsID="c09a9187cc78eb17eb3da728628eb225" ns2:_="" ns3:_="" ns4:_="" ns5:_="" ns6:_="" ns7:_="" ns8:_="">
    <xsd:import namespace="b67a7830-db79-4a49-bf27-2aff92a2201a"/>
    <xsd:import namespace="b413c3fd-5a3b-4239-b985-69032e371c04"/>
    <xsd:import namespace="0063f72e-ace3-48fb-9c1f-5b513408b31f"/>
    <xsd:import namespace="a8f60570-4bd3-4f2b-950b-a996de8ab151"/>
    <xsd:import namespace="a172083e-e40c-4314-b43a-827352a1ed2c"/>
    <xsd:import namespace="c963a4c1-1bb4-49f2-a011-9c776a7eed2a"/>
    <xsd:import namespace="e88b714a-f668-4e8c-a0cf-a2a741ec0a11"/>
    <xsd:element name="properties">
      <xsd:complexType>
        <xsd:sequence>
          <xsd:element name="documentManagement">
            <xsd:complexType>
              <xsd:all>
                <xsd:element ref="ns2:ExternallyShared" minOccurs="0"/>
                <xsd:element ref="ns3:Document_x0020_Notes" minOccurs="0"/>
                <xsd:element ref="ns4:Security_x0020_Classification" minOccurs="0"/>
                <xsd:element ref="ns3:Handling_x0020_Instructions" minOccurs="0"/>
                <xsd:element ref="ns4:Descriptor" minOccurs="0"/>
                <xsd:element ref="ns3:Government_x0020_Body" minOccurs="0"/>
                <xsd:element ref="ns5:Retention_x0020_Label" minOccurs="0"/>
                <xsd:element ref="ns3:Date_x0020_Opened" minOccurs="0"/>
                <xsd:element ref="ns3:Date_x0020_Closed" minOccurs="0"/>
                <xsd:element ref="ns4:National_x0020_Caveat" minOccurs="0"/>
                <xsd:element ref="ns3:CIRRUSPreviousLocation" minOccurs="0"/>
                <xsd:element ref="ns3:CIRRUSPreviousID" minOccurs="0"/>
                <xsd:element ref="ns2:LegacyDocumentType" minOccurs="0"/>
                <xsd:element ref="ns2:LegacyFileplanTarget" minOccurs="0"/>
                <xsd:element ref="ns2:LegacyNumericClass" minOccurs="0"/>
                <xsd:element ref="ns2:LegacyFolderType" minOccurs="0"/>
                <xsd:element ref="ns2:LegacyRecordFolderIdentifier" minOccurs="0"/>
                <xsd:element ref="ns2:LegacyCopyright" minOccurs="0"/>
                <xsd:element ref="ns2:LegacyLastModifiedDate" minOccurs="0"/>
                <xsd:element ref="ns2:LegacyModifier" minOccurs="0"/>
                <xsd:element ref="ns2:LegacyFolder" minOccurs="0"/>
                <xsd:element ref="ns2:LegacyContentType" minOccurs="0"/>
                <xsd:element ref="ns2:LegacyExpiryReviewDate" minOccurs="0"/>
                <xsd:element ref="ns2:LegacyLastActionDate" minOccurs="0"/>
                <xsd:element ref="ns2:LegacyProtectiveMarking" minOccurs="0"/>
                <xsd:element ref="ns2:LegacyTags" minOccurs="0"/>
                <xsd:element ref="ns2:LegacyReferencesFromOtherItems" minOccurs="0"/>
                <xsd:element ref="ns2:LegacyStatusonTransfer" minOccurs="0"/>
                <xsd:element ref="ns2:LegacyDateClosed" minOccurs="0"/>
                <xsd:element ref="ns2:LegacyRecordCategoryIdentifier" minOccurs="0"/>
                <xsd:element ref="ns2:LegacyDispositionAsOfDate" minOccurs="0"/>
                <xsd:element ref="ns2:LegacyHomeLocation" minOccurs="0"/>
                <xsd:element ref="ns2:LegacyCurrentLocation" minOccurs="0"/>
                <xsd:element ref="ns6:LegacyDateFileReceived" minOccurs="0"/>
                <xsd:element ref="ns6:LegacyDateFileRequested" minOccurs="0"/>
                <xsd:element ref="ns6:LegacyDateFileReturned" minOccurs="0"/>
                <xsd:element ref="ns6:LegacyMinister" minOccurs="0"/>
                <xsd:element ref="ns6:LegacyMP" minOccurs="0"/>
                <xsd:element ref="ns6:LegacyFolderNotes" minOccurs="0"/>
                <xsd:element ref="ns6:LegacyPhysicalItemLocation" minOccurs="0"/>
                <xsd:element ref="ns6:LegacyRequestType" minOccurs="0"/>
                <xsd:element ref="ns6:LegacyDescriptor" minOccurs="0"/>
                <xsd:element ref="ns6:LegacyFolderDocumentID" minOccurs="0"/>
                <xsd:element ref="ns6:LegacyDocumentID" minOccurs="0"/>
                <xsd:element ref="ns2:LegacyReferencesToOtherItems" minOccurs="0"/>
                <xsd:element ref="ns2:LegacyCustodian" minOccurs="0"/>
                <xsd:element ref="ns2:LegacyAdditionalAuthors" minOccurs="0"/>
                <xsd:element ref="ns2:LegacyDocumentLink" minOccurs="0"/>
                <xsd:element ref="ns2:LegacyFolderLink" minOccurs="0"/>
                <xsd:element ref="ns6:LegacyPhysicalFormat" minOccurs="0"/>
                <xsd:element ref="ns4:_dlc_DocIdUrl" minOccurs="0"/>
                <xsd:element ref="ns4:_dlc_DocIdPersistId" minOccurs="0"/>
                <xsd:element ref="ns7:m975189f4ba442ecbf67d4147307b177" minOccurs="0"/>
                <xsd:element ref="ns4:TaxCatchAll" minOccurs="0"/>
                <xsd:element ref="ns4:TaxCatchAllLabel" minOccurs="0"/>
                <xsd:element ref="ns4:_dlc_DocId" minOccurs="0"/>
                <xsd:element ref="ns8:MediaServiceMetadata" minOccurs="0"/>
                <xsd:element ref="ns8:MediaServiceFastMetadata" minOccurs="0"/>
                <xsd:element ref="ns8:MediaServiceAutoTags" minOccurs="0"/>
                <xsd:element ref="ns8:MediaServiceOCR" minOccurs="0"/>
                <xsd:element ref="ns8:MediaServiceDateTaken" minOccurs="0"/>
                <xsd:element ref="ns8:MediaServiceLocation" minOccurs="0"/>
                <xsd:element ref="ns4:SharedWithUsers" minOccurs="0"/>
                <xsd:element ref="ns4:SharedWithDetails" minOccurs="0"/>
                <xsd:element ref="ns8:CIRRUSPreviousRetentionPolicy" minOccurs="0"/>
                <xsd:element ref="ns8:LegacyCaseReferenceNumber" minOccurs="0"/>
                <xsd:element ref="ns8:MediaServiceEventHashCode" minOccurs="0"/>
                <xsd:element ref="ns8: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7a7830-db79-4a49-bf27-2aff92a2201a" elementFormDefault="qualified">
    <xsd:import namespace="http://schemas.microsoft.com/office/2006/documentManagement/types"/>
    <xsd:import namespace="http://schemas.microsoft.com/office/infopath/2007/PartnerControls"/>
    <xsd:element name="ExternallyShared" ma:index="2" nillable="true" ma:displayName="External" ma:description="Used with SPFX field customizer, displays if the item is externally shared" ma:hidden="true" ma:internalName="ExternallyShared">
      <xsd:simpleType>
        <xsd:restriction base="dms:Text"/>
      </xsd:simpleType>
    </xsd:element>
    <xsd:element name="LegacyDocumentType" ma:index="15" nillable="true" ma:displayName="Legacy Document Type" ma:internalName="LegacyDocumentType">
      <xsd:simpleType>
        <xsd:restriction base="dms:Text">
          <xsd:maxLength value="255"/>
        </xsd:restriction>
      </xsd:simpleType>
    </xsd:element>
    <xsd:element name="LegacyFileplanTarget" ma:index="16" nillable="true" ma:displayName="Legacy Fileplan Target" ma:internalName="LegacyFileplanTarget">
      <xsd:simpleType>
        <xsd:restriction base="dms:Text">
          <xsd:maxLength value="255"/>
        </xsd:restriction>
      </xsd:simpleType>
    </xsd:element>
    <xsd:element name="LegacyNumericClass" ma:index="17" nillable="true" ma:displayName="Legacy Numeric Class" ma:internalName="LegacyNumericClass">
      <xsd:simpleType>
        <xsd:restriction base="dms:Text">
          <xsd:maxLength value="255"/>
        </xsd:restriction>
      </xsd:simpleType>
    </xsd:element>
    <xsd:element name="LegacyFolderType" ma:index="18" nillable="true" ma:displayName="Legacy Folder Type" ma:internalName="LegacyFolderType">
      <xsd:simpleType>
        <xsd:restriction base="dms:Text">
          <xsd:maxLength value="255"/>
        </xsd:restriction>
      </xsd:simpleType>
    </xsd:element>
    <xsd:element name="LegacyRecordFolderIdentifier" ma:index="19" nillable="true" ma:displayName="Legacy Record Folder Identifier" ma:internalName="LegacyRecordFolderIdentifier">
      <xsd:simpleType>
        <xsd:restriction base="dms:Text">
          <xsd:maxLength value="255"/>
        </xsd:restriction>
      </xsd:simpleType>
    </xsd:element>
    <xsd:element name="LegacyCopyright" ma:index="20" nillable="true" ma:displayName="Legacy Copyright" ma:internalName="LegacyCopyright">
      <xsd:simpleType>
        <xsd:restriction base="dms:Text">
          <xsd:maxLength value="255"/>
        </xsd:restriction>
      </xsd:simpleType>
    </xsd:element>
    <xsd:element name="LegacyLastModifiedDate" ma:index="21" nillable="true" ma:displayName="Legacy Last Modified Date" ma:format="DateTime" ma:internalName="LegacyLastModifiedDate">
      <xsd:simpleType>
        <xsd:restriction base="dms:DateTime"/>
      </xsd:simpleType>
    </xsd:element>
    <xsd:element name="LegacyModifier" ma:index="22" nillable="true" ma:displayName="Legacy Modifier" ma:SharePointGroup="0" ma:internalName="LegacyModifi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gacyFolder" ma:index="23" nillable="true" ma:displayName="Legacy Folder" ma:internalName="LegacyFolder">
      <xsd:simpleType>
        <xsd:restriction base="dms:Text">
          <xsd:maxLength value="255"/>
        </xsd:restriction>
      </xsd:simpleType>
    </xsd:element>
    <xsd:element name="LegacyContentType" ma:index="24" nillable="true" ma:displayName="Legacy Content Type" ma:internalName="LegacyContentType">
      <xsd:simpleType>
        <xsd:restriction base="dms:Text">
          <xsd:maxLength value="255"/>
        </xsd:restriction>
      </xsd:simpleType>
    </xsd:element>
    <xsd:element name="LegacyExpiryReviewDate" ma:index="25" nillable="true" ma:displayName="Legacy Expiry Review Date" ma:format="DateTime" ma:internalName="LegacyExpiryReviewDate">
      <xsd:simpleType>
        <xsd:restriction base="dms:DateTime"/>
      </xsd:simpleType>
    </xsd:element>
    <xsd:element name="LegacyLastActionDate" ma:index="26" nillable="true" ma:displayName="Legacy Last Action Date" ma:format="DateTime" ma:internalName="LegacyLastActionDate">
      <xsd:simpleType>
        <xsd:restriction base="dms:DateTime"/>
      </xsd:simpleType>
    </xsd:element>
    <xsd:element name="LegacyProtectiveMarking" ma:index="27" nillable="true" ma:displayName="Legacy Protective Marking" ma:internalName="LegacyProtectiveMarking">
      <xsd:simpleType>
        <xsd:restriction base="dms:Text">
          <xsd:maxLength value="255"/>
        </xsd:restriction>
      </xsd:simpleType>
    </xsd:element>
    <xsd:element name="LegacyTags" ma:index="28" nillable="true" ma:displayName="Legacy Tags" ma:internalName="LegacyTags">
      <xsd:simpleType>
        <xsd:restriction base="dms:Note">
          <xsd:maxLength value="255"/>
        </xsd:restriction>
      </xsd:simpleType>
    </xsd:element>
    <xsd:element name="LegacyReferencesFromOtherItems" ma:index="29" nillable="true" ma:displayName="Legacy References From Other Items" ma:internalName="LegacyReferencesFromOtherItems">
      <xsd:simpleType>
        <xsd:restriction base="dms:Text">
          <xsd:maxLength value="255"/>
        </xsd:restriction>
      </xsd:simpleType>
    </xsd:element>
    <xsd:element name="LegacyStatusonTransfer" ma:index="30" nillable="true" ma:displayName="Legacy Status on Transfer" ma:internalName="LegacyStatusonTransfer">
      <xsd:simpleType>
        <xsd:restriction base="dms:Text">
          <xsd:maxLength value="255"/>
        </xsd:restriction>
      </xsd:simpleType>
    </xsd:element>
    <xsd:element name="LegacyDateClosed" ma:index="31" nillable="true" ma:displayName="Legacy Date Closed" ma:format="DateOnly" ma:internalName="LegacyDateClosed">
      <xsd:simpleType>
        <xsd:restriction base="dms:DateTime"/>
      </xsd:simpleType>
    </xsd:element>
    <xsd:element name="LegacyRecordCategoryIdentifier" ma:index="32" nillable="true" ma:displayName="Legacy Record Category Identifier" ma:internalName="LegacyRecordCategoryIdentifier">
      <xsd:simpleType>
        <xsd:restriction base="dms:Text">
          <xsd:maxLength value="255"/>
        </xsd:restriction>
      </xsd:simpleType>
    </xsd:element>
    <xsd:element name="LegacyDispositionAsOfDate" ma:index="33" nillable="true" ma:displayName="Legacy Disposition as of Date" ma:format="DateOnly" ma:internalName="LegacyDispositionAsOfDate">
      <xsd:simpleType>
        <xsd:restriction base="dms:DateTime"/>
      </xsd:simpleType>
    </xsd:element>
    <xsd:element name="LegacyHomeLocation" ma:index="34" nillable="true" ma:displayName="Legacy Home Location" ma:internalName="LegacyHomeLocation">
      <xsd:simpleType>
        <xsd:restriction base="dms:Text">
          <xsd:maxLength value="255"/>
        </xsd:restriction>
      </xsd:simpleType>
    </xsd:element>
    <xsd:element name="LegacyCurrentLocation" ma:index="35" nillable="true" ma:displayName="Legacy Current Location" ma:internalName="LegacyCurrentLocation">
      <xsd:simpleType>
        <xsd:restriction base="dms:Text">
          <xsd:maxLength value="255"/>
        </xsd:restriction>
      </xsd:simpleType>
    </xsd:element>
    <xsd:element name="LegacyReferencesToOtherItems" ma:index="47" nillable="true" ma:displayName="Legacy References To Other Items" ma:internalName="LegacyReferencesToOtherItems">
      <xsd:simpleType>
        <xsd:restriction base="dms:Note">
          <xsd:maxLength value="255"/>
        </xsd:restriction>
      </xsd:simpleType>
    </xsd:element>
    <xsd:element name="LegacyCustodian" ma:index="48" nillable="true" ma:displayName="Legacy Custodian" ma:internalName="LegacyCustodian">
      <xsd:simpleType>
        <xsd:restriction base="dms:Note">
          <xsd:maxLength value="255"/>
        </xsd:restriction>
      </xsd:simpleType>
    </xsd:element>
    <xsd:element name="LegacyAdditionalAuthors" ma:index="49" nillable="true" ma:displayName="Legacy Additional Authors" ma:internalName="LegacyAdditionalAuthors">
      <xsd:simpleType>
        <xsd:restriction base="dms:Note">
          <xsd:maxLength value="255"/>
        </xsd:restriction>
      </xsd:simpleType>
    </xsd:element>
    <xsd:element name="LegacyDocumentLink" ma:index="50" nillable="true" ma:displayName="Legacy Document Link" ma:internalName="LegacyDocumentLink">
      <xsd:simpleType>
        <xsd:restriction base="dms:Text">
          <xsd:maxLength value="255"/>
        </xsd:restriction>
      </xsd:simpleType>
    </xsd:element>
    <xsd:element name="LegacyFolderLink" ma:index="51" nillable="true" ma:displayName="Legacy Folder Link" ma:internalName="LegacyFolderLink">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13c3fd-5a3b-4239-b985-69032e371c04" elementFormDefault="qualified">
    <xsd:import namespace="http://schemas.microsoft.com/office/2006/documentManagement/types"/>
    <xsd:import namespace="http://schemas.microsoft.com/office/infopath/2007/PartnerControls"/>
    <xsd:element name="Document_x0020_Notes" ma:index="3" nillable="true" ma:displayName="Document Notes" ma:internalName="Document_0x0020_Notes">
      <xsd:simpleType>
        <xsd:restriction base="dms:Note">
          <xsd:maxLength value="255"/>
        </xsd:restriction>
      </xsd:simpleType>
    </xsd:element>
    <xsd:element name="Handling_x0020_Instructions" ma:index="5" nillable="true" ma:displayName="Handling Instructions" ma:internalName="Handling_x0020_Instructions">
      <xsd:simpleType>
        <xsd:restriction base="dms:Text">
          <xsd:maxLength value="255"/>
        </xsd:restriction>
      </xsd:simpleType>
    </xsd:element>
    <xsd:element name="Government_x0020_Body" ma:index="7" nillable="true" ma:displayName="Government Body" ma:default="BEIS" ma:internalName="Government_x0020_Body">
      <xsd:simpleType>
        <xsd:restriction base="dms:Text">
          <xsd:maxLength value="255"/>
        </xsd:restriction>
      </xsd:simpleType>
    </xsd:element>
    <xsd:element name="Date_x0020_Opened" ma:index="10" nillable="true" ma:displayName="Date Opened" ma:default="[Today]" ma:format="DateOnly" ma:internalName="Date_x0020_Opened">
      <xsd:simpleType>
        <xsd:restriction base="dms:DateTime"/>
      </xsd:simpleType>
    </xsd:element>
    <xsd:element name="Date_x0020_Closed" ma:index="11" nillable="true" ma:displayName="Date Closed" ma:format="DateOnly" ma:internalName="Date_x0020_Closed">
      <xsd:simpleType>
        <xsd:restriction base="dms:DateTime"/>
      </xsd:simpleType>
    </xsd:element>
    <xsd:element name="CIRRUSPreviousLocation" ma:index="13" nillable="true" ma:displayName="Previous Location" ma:description="The location the document previously resided in." ma:internalName="CIRRUSPreviousLocation">
      <xsd:simpleType>
        <xsd:restriction base="dms:Text">
          <xsd:maxLength value="255"/>
        </xsd:restriction>
      </xsd:simpleType>
    </xsd:element>
    <xsd:element name="CIRRUSPreviousID" ma:index="14" nillable="true" ma:displayName="Previous Id" ma:description="The id of the document in its previous location." ma:internalName="CIRRUSPrevious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63f72e-ace3-48fb-9c1f-5b513408b31f" elementFormDefault="qualified">
    <xsd:import namespace="http://schemas.microsoft.com/office/2006/documentManagement/types"/>
    <xsd:import namespace="http://schemas.microsoft.com/office/infopath/2007/PartnerControls"/>
    <xsd:element name="Security_x0020_Classification" ma:index="4" nillable="true" ma:displayName="Security Classification" ma:default="OFFICIAL" ma:format="Dropdown" ma:indexed="true" ma:internalName="Security_x0020_Classification">
      <xsd:simpleType>
        <xsd:restriction base="dms:Choice">
          <xsd:enumeration value="OFFICIAL"/>
          <xsd:enumeration value="OFFICIAL - SENSITIVE"/>
        </xsd:restriction>
      </xsd:simpleType>
    </xsd:element>
    <xsd:element name="Descriptor" ma:index="6" nillable="true" ma:displayName="Descriptor" ma:default="" ma:format="Dropdown" ma:indexed="true" ma:internalName="Descriptor">
      <xsd:simpleType>
        <xsd:restriction base="dms:Choice">
          <xsd:enumeration value="COMMERCIAL"/>
          <xsd:enumeration value="PERSONAL"/>
          <xsd:enumeration value="LOCSEN"/>
        </xsd:restriction>
      </xsd:simpleType>
    </xsd:element>
    <xsd:element name="National_x0020_Caveat" ma:index="12" nillable="true" ma:displayName="National Caveat" ma:default="" ma:format="Dropdown" ma:indexed="true" ma:internalName="National_x0020_Caveat">
      <xsd:simpleType>
        <xsd:restriction base="dms:Choice">
          <xsd:enumeration value="UK EYES ONLY"/>
        </xsd:restriction>
      </xsd:simpleType>
    </xsd:element>
    <xsd:element name="_dlc_DocIdUrl" ma:index="5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54" nillable="true" ma:displayName="Persist ID" ma:description="Keep ID on add." ma:hidden="true" ma:internalName="_dlc_DocIdPersistId" ma:readOnly="true">
      <xsd:simpleType>
        <xsd:restriction base="dms:Boolean"/>
      </xsd:simpleType>
    </xsd:element>
    <xsd:element name="TaxCatchAll" ma:index="60" nillable="true" ma:displayName="Taxonomy Catch All Column" ma:hidden="true" ma:list="{7a443858-fa6e-4cf2-b840-4d0a346eeaf3}" ma:internalName="TaxCatchAll" ma:showField="CatchAllData" ma:web="0063f72e-ace3-48fb-9c1f-5b513408b31f">
      <xsd:complexType>
        <xsd:complexContent>
          <xsd:extension base="dms:MultiChoiceLookup">
            <xsd:sequence>
              <xsd:element name="Value" type="dms:Lookup" maxOccurs="unbounded" minOccurs="0" nillable="true"/>
            </xsd:sequence>
          </xsd:extension>
        </xsd:complexContent>
      </xsd:complexType>
    </xsd:element>
    <xsd:element name="TaxCatchAllLabel" ma:index="61" nillable="true" ma:displayName="Taxonomy Catch All Column1" ma:hidden="true" ma:list="{7a443858-fa6e-4cf2-b840-4d0a346eeaf3}" ma:internalName="TaxCatchAllLabel" ma:readOnly="true" ma:showField="CatchAllDataLabel" ma:web="0063f72e-ace3-48fb-9c1f-5b513408b31f">
      <xsd:complexType>
        <xsd:complexContent>
          <xsd:extension base="dms:MultiChoiceLookup">
            <xsd:sequence>
              <xsd:element name="Value" type="dms:Lookup" maxOccurs="unbounded" minOccurs="0" nillable="true"/>
            </xsd:sequence>
          </xsd:extension>
        </xsd:complexContent>
      </xsd:complexType>
    </xsd:element>
    <xsd:element name="_dlc_DocId" ma:index="62" nillable="true" ma:displayName="Document ID Value" ma:description="The value of the document ID assigned to this item." ma:internalName="_dlc_DocId" ma:readOnly="true">
      <xsd:simpleType>
        <xsd:restriction base="dms:Text"/>
      </xsd:simpleType>
    </xsd:element>
    <xsd:element name="SharedWithUsers" ma:index="7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f60570-4bd3-4f2b-950b-a996de8ab151" elementFormDefault="qualified">
    <xsd:import namespace="http://schemas.microsoft.com/office/2006/documentManagement/types"/>
    <xsd:import namespace="http://schemas.microsoft.com/office/infopath/2007/PartnerControls"/>
    <xsd:element name="Retention_x0020_Label" ma:index="9" nillable="true" ma:displayName="Retention Label" ma:internalName="Retention_x0020_Labe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72083e-e40c-4314-b43a-827352a1ed2c" elementFormDefault="qualified">
    <xsd:import namespace="http://schemas.microsoft.com/office/2006/documentManagement/types"/>
    <xsd:import namespace="http://schemas.microsoft.com/office/infopath/2007/PartnerControls"/>
    <xsd:element name="LegacyDateFileReceived" ma:index="36" nillable="true" ma:displayName="Legacy Date File Received" ma:format="DateOnly" ma:internalName="LegacyDateFileReceived">
      <xsd:simpleType>
        <xsd:restriction base="dms:DateTime"/>
      </xsd:simpleType>
    </xsd:element>
    <xsd:element name="LegacyDateFileRequested" ma:index="37" nillable="true" ma:displayName="Legacy Date File Requested" ma:format="DateOnly" ma:internalName="LegacyDateFileRequested">
      <xsd:simpleType>
        <xsd:restriction base="dms:DateTime"/>
      </xsd:simpleType>
    </xsd:element>
    <xsd:element name="LegacyDateFileReturned" ma:index="38" nillable="true" ma:displayName="Legacy Date File Returned" ma:format="DateOnly" ma:internalName="LegacyDateFileReturned">
      <xsd:simpleType>
        <xsd:restriction base="dms:DateTime"/>
      </xsd:simpleType>
    </xsd:element>
    <xsd:element name="LegacyMinister" ma:index="39" nillable="true" ma:displayName="Legacy Minister" ma:internalName="LegacyMinister">
      <xsd:simpleType>
        <xsd:restriction base="dms:Text">
          <xsd:maxLength value="255"/>
        </xsd:restriction>
      </xsd:simpleType>
    </xsd:element>
    <xsd:element name="LegacyMP" ma:index="40" nillable="true" ma:displayName="Legacy MP" ma:internalName="LegacyMP">
      <xsd:simpleType>
        <xsd:restriction base="dms:Text">
          <xsd:maxLength value="255"/>
        </xsd:restriction>
      </xsd:simpleType>
    </xsd:element>
    <xsd:element name="LegacyFolderNotes" ma:index="41" nillable="true" ma:displayName="Legacy Folder Notes" ma:internalName="LegacyFolderNotes">
      <xsd:simpleType>
        <xsd:restriction base="dms:Note">
          <xsd:maxLength value="255"/>
        </xsd:restriction>
      </xsd:simpleType>
    </xsd:element>
    <xsd:element name="LegacyPhysicalItemLocation" ma:index="42" nillable="true" ma:displayName="Legacy Physical Item Location" ma:format="Dropdown" ma:internalName="LegacyPhysicalItemLocation">
      <xsd:simpleType>
        <xsd:restriction base="dms:Choice">
          <xsd:enumeration value="Off-Site"/>
          <xsd:enumeration value="TNA"/>
          <xsd:enumeration value="DECC"/>
        </xsd:restriction>
      </xsd:simpleType>
    </xsd:element>
    <xsd:element name="LegacyRequestType" ma:index="43" nillable="true" ma:displayName="Legacy Request Type" ma:format="Dropdown" ma:internalName="LegacyRequestType">
      <xsd:simpleType>
        <xsd:restriction base="dms:Choice">
          <xsd:enumeration value="FOI"/>
          <xsd:enumeration value="EIR"/>
          <xsd:enumeration value="PQ"/>
          <xsd:enumeration value="MC"/>
        </xsd:restriction>
      </xsd:simpleType>
    </xsd:element>
    <xsd:element name="LegacyDescriptor" ma:index="44" nillable="true" ma:displayName="Legacy Descriptor" ma:internalName="LegacyDescriptor">
      <xsd:simpleType>
        <xsd:restriction base="dms:Note">
          <xsd:maxLength value="255"/>
        </xsd:restriction>
      </xsd:simpleType>
    </xsd:element>
    <xsd:element name="LegacyFolderDocumentID" ma:index="45" nillable="true" ma:displayName="Legacy Folder Document ID" ma:internalName="LegacyFolderDocumentID">
      <xsd:simpleType>
        <xsd:restriction base="dms:Text">
          <xsd:maxLength value="255"/>
        </xsd:restriction>
      </xsd:simpleType>
    </xsd:element>
    <xsd:element name="LegacyDocumentID" ma:index="46" nillable="true" ma:displayName="Legacy Document ID" ma:internalName="LegacyDocumentID">
      <xsd:simpleType>
        <xsd:restriction base="dms:Text">
          <xsd:maxLength value="255"/>
        </xsd:restriction>
      </xsd:simpleType>
    </xsd:element>
    <xsd:element name="LegacyPhysicalFormat" ma:index="52" nillable="true" ma:displayName="Legacy Physical Format" ma:default="0" ma:internalName="LegacyPhysicalForma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963a4c1-1bb4-49f2-a011-9c776a7eed2a" elementFormDefault="qualified">
    <xsd:import namespace="http://schemas.microsoft.com/office/2006/documentManagement/types"/>
    <xsd:import namespace="http://schemas.microsoft.com/office/infopath/2007/PartnerControls"/>
    <xsd:element name="m975189f4ba442ecbf67d4147307b177" ma:index="59" nillable="true" ma:taxonomy="true" ma:internalName="m975189f4ba442ecbf67d4147307b177" ma:taxonomyFieldName="Business_x0020_Unit" ma:displayName="Business Unit" ma:default="" ma:fieldId="{6975189f-4ba4-42ec-bf67-d4147307b177}" ma:sspId="9b0aeba9-2bce-41c2-8545-5d12d676a674" ma:termSetId="6f71e40e-3a2e-4baf-91d9-2069eb35453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88b714a-f668-4e8c-a0cf-a2a741ec0a11" elementFormDefault="qualified">
    <xsd:import namespace="http://schemas.microsoft.com/office/2006/documentManagement/types"/>
    <xsd:import namespace="http://schemas.microsoft.com/office/infopath/2007/PartnerControls"/>
    <xsd:element name="MediaServiceMetadata" ma:index="65" nillable="true" ma:displayName="MediaServiceMetadata" ma:hidden="true" ma:internalName="MediaServiceMetadata" ma:readOnly="true">
      <xsd:simpleType>
        <xsd:restriction base="dms:Note"/>
      </xsd:simpleType>
    </xsd:element>
    <xsd:element name="MediaServiceFastMetadata" ma:index="66" nillable="true" ma:displayName="MediaServiceFastMetadata" ma:hidden="true" ma:internalName="MediaServiceFastMetadata" ma:readOnly="true">
      <xsd:simpleType>
        <xsd:restriction base="dms:Note"/>
      </xsd:simpleType>
    </xsd:element>
    <xsd:element name="MediaServiceAutoTags" ma:index="67" nillable="true" ma:displayName="MediaServiceAutoTags" ma:internalName="MediaServiceAutoTags" ma:readOnly="true">
      <xsd:simpleType>
        <xsd:restriction base="dms:Text"/>
      </xsd:simpleType>
    </xsd:element>
    <xsd:element name="MediaServiceOCR" ma:index="68" nillable="true" ma:displayName="MediaServiceOCR" ma:internalName="MediaServiceOCR" ma:readOnly="true">
      <xsd:simpleType>
        <xsd:restriction base="dms:Note">
          <xsd:maxLength value="255"/>
        </xsd:restriction>
      </xsd:simpleType>
    </xsd:element>
    <xsd:element name="MediaServiceDateTaken" ma:index="69" nillable="true" ma:displayName="MediaServiceDateTaken" ma:hidden="true" ma:internalName="MediaServiceDateTaken" ma:readOnly="true">
      <xsd:simpleType>
        <xsd:restriction base="dms:Text"/>
      </xsd:simpleType>
    </xsd:element>
    <xsd:element name="MediaServiceLocation" ma:index="70" nillable="true" ma:displayName="MediaServiceLocation" ma:internalName="MediaServiceLocation" ma:readOnly="true">
      <xsd:simpleType>
        <xsd:restriction base="dms:Text"/>
      </xsd:simpleType>
    </xsd:element>
    <xsd:element name="CIRRUSPreviousRetentionPolicy" ma:index="73" nillable="true" ma:displayName="Previous Retention Policy" ma:internalName="CIRRUSPreviousRetentionPolicy">
      <xsd:simpleType>
        <xsd:restriction base="dms:Note">
          <xsd:maxLength value="255"/>
        </xsd:restriction>
      </xsd:simpleType>
    </xsd:element>
    <xsd:element name="LegacyCaseReferenceNumber" ma:index="74" nillable="true" ma:displayName="Legacy Case Reference Number" ma:internalName="LegacyCaseReferenceNumber">
      <xsd:simpleType>
        <xsd:restriction base="dms:Note">
          <xsd:maxLength value="255"/>
        </xsd:restriction>
      </xsd:simpleType>
    </xsd:element>
    <xsd:element name="MediaServiceEventHashCode" ma:index="75" nillable="true" ma:displayName="MediaServiceEventHashCode" ma:hidden="true" ma:internalName="MediaServiceEventHashCode" ma:readOnly="true">
      <xsd:simpleType>
        <xsd:restriction base="dms:Text"/>
      </xsd:simpleType>
    </xsd:element>
    <xsd:element name="MediaServiceGenerationTime" ma:index="76"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Government_x0020_Body xmlns="b413c3fd-5a3b-4239-b985-69032e371c04">BEIS</Government_x0020_Body>
    <Date_x0020_Opened xmlns="b413c3fd-5a3b-4239-b985-69032e371c04">2018-08-16T15:28:57+00:00</Date_x0020_Opened>
    <LegacyRecordCategoryIdentifier xmlns="b67a7830-db79-4a49-bf27-2aff92a2201a" xsi:nil="true"/>
    <LegacyDateFileRequested xmlns="a172083e-e40c-4314-b43a-827352a1ed2c" xsi:nil="true"/>
    <LegacyFolderType xmlns="b67a7830-db79-4a49-bf27-2aff92a2201a" xsi:nil="true"/>
    <LegacyRecordFolderIdentifier xmlns="b67a7830-db79-4a49-bf27-2aff92a2201a" xsi:nil="true"/>
    <LegacyFolder xmlns="b67a7830-db79-4a49-bf27-2aff92a2201a" xsi:nil="true"/>
    <LegacyMP xmlns="a172083e-e40c-4314-b43a-827352a1ed2c" xsi:nil="true"/>
    <LegacyDocumentID xmlns="a172083e-e40c-4314-b43a-827352a1ed2c" xsi:nil="true"/>
    <LegacyFolderDocumentID xmlns="a172083e-e40c-4314-b43a-827352a1ed2c" xsi:nil="true"/>
    <ExternallyShared xmlns="b67a7830-db79-4a49-bf27-2aff92a2201a" xsi:nil="true"/>
    <Descriptor xmlns="0063f72e-ace3-48fb-9c1f-5b513408b31f" xsi:nil="true"/>
    <LegacyDateFileReceived xmlns="a172083e-e40c-4314-b43a-827352a1ed2c" xsi:nil="true"/>
    <LegacyFolderLink xmlns="b67a7830-db79-4a49-bf27-2aff92a2201a" xsi:nil="true"/>
    <Document_x0020_Notes xmlns="b413c3fd-5a3b-4239-b985-69032e371c04" xsi:nil="true"/>
    <LegacyAdditionalAuthors xmlns="b67a7830-db79-4a49-bf27-2aff92a2201a" xsi:nil="true"/>
    <LegacyDocumentLink xmlns="b67a7830-db79-4a49-bf27-2aff92a2201a" xsi:nil="true"/>
    <CIRRUSPreviousLocation xmlns="b413c3fd-5a3b-4239-b985-69032e371c04" xsi:nil="true"/>
    <LegacyPhysicalItemLocation xmlns="a172083e-e40c-4314-b43a-827352a1ed2c" xsi:nil="true"/>
    <LegacyRequestType xmlns="a172083e-e40c-4314-b43a-827352a1ed2c" xsi:nil="true"/>
    <LegacyDescriptor xmlns="a172083e-e40c-4314-b43a-827352a1ed2c" xsi:nil="true"/>
    <LegacyLastModifiedDate xmlns="b67a7830-db79-4a49-bf27-2aff92a2201a" xsi:nil="true"/>
    <LegacyDateClosed xmlns="b67a7830-db79-4a49-bf27-2aff92a2201a" xsi:nil="true"/>
    <LegacyHomeLocation xmlns="b67a7830-db79-4a49-bf27-2aff92a2201a" xsi:nil="true"/>
    <LegacyExpiryReviewDate xmlns="b67a7830-db79-4a49-bf27-2aff92a2201a" xsi:nil="true"/>
    <LegacyPhysicalFormat xmlns="a172083e-e40c-4314-b43a-827352a1ed2c">false</LegacyPhysicalFormat>
    <LegacyDocumentType xmlns="b67a7830-db79-4a49-bf27-2aff92a2201a" xsi:nil="true"/>
    <LegacyReferencesFromOtherItems xmlns="b67a7830-db79-4a49-bf27-2aff92a2201a" xsi:nil="true"/>
    <LegacyLastActionDate xmlns="b67a7830-db79-4a49-bf27-2aff92a2201a" xsi:nil="true"/>
    <m975189f4ba442ecbf67d4147307b177 xmlns="c963a4c1-1bb4-49f2-a011-9c776a7eed2a">
      <Terms xmlns="http://schemas.microsoft.com/office/infopath/2007/PartnerControls">
        <TermInfo xmlns="http://schemas.microsoft.com/office/infopath/2007/PartnerControls">
          <TermName xmlns="http://schemas.microsoft.com/office/infopath/2007/PartnerControls">Integrity</TermName>
          <TermId xmlns="http://schemas.microsoft.com/office/infopath/2007/PartnerControls">ed6b57de-f607-4cb9-9278-78024fdc44a0</TermId>
        </TermInfo>
      </Terms>
    </m975189f4ba442ecbf67d4147307b177>
    <Security_x0020_Classification xmlns="0063f72e-ace3-48fb-9c1f-5b513408b31f">OFFICIAL</Security_x0020_Classification>
    <CIRRUSPreviousID xmlns="b413c3fd-5a3b-4239-b985-69032e371c04" xsi:nil="true"/>
    <LegacyModifier xmlns="b67a7830-db79-4a49-bf27-2aff92a2201a">
      <UserInfo>
        <DisplayName/>
        <AccountId xsi:nil="true"/>
        <AccountType/>
      </UserInfo>
    </LegacyModifier>
    <LegacyStatusonTransfer xmlns="b67a7830-db79-4a49-bf27-2aff92a2201a" xsi:nil="true"/>
    <LegacyDispositionAsOfDate xmlns="b67a7830-db79-4a49-bf27-2aff92a2201a" xsi:nil="true"/>
    <LegacyMinister xmlns="a172083e-e40c-4314-b43a-827352a1ed2c" xsi:nil="true"/>
    <LegacyFileplanTarget xmlns="b67a7830-db79-4a49-bf27-2aff92a2201a" xsi:nil="true"/>
    <LegacyContentType xmlns="b67a7830-db79-4a49-bf27-2aff92a2201a" xsi:nil="true"/>
    <LegacyCustodian xmlns="b67a7830-db79-4a49-bf27-2aff92a2201a" xsi:nil="true"/>
    <National_x0020_Caveat xmlns="0063f72e-ace3-48fb-9c1f-5b513408b31f" xsi:nil="true"/>
    <LegacyProtectiveMarking xmlns="b67a7830-db79-4a49-bf27-2aff92a2201a" xsi:nil="true"/>
    <LegacyDateFileReturned xmlns="a172083e-e40c-4314-b43a-827352a1ed2c" xsi:nil="true"/>
    <LegacyReferencesToOtherItems xmlns="b67a7830-db79-4a49-bf27-2aff92a2201a" xsi:nil="true"/>
    <Retention_x0020_Label xmlns="a8f60570-4bd3-4f2b-950b-a996de8ab151">Corp PPP Review</Retention_x0020_Label>
    <LegacyCopyright xmlns="b67a7830-db79-4a49-bf27-2aff92a2201a" xsi:nil="true"/>
    <Handling_x0020_Instructions xmlns="b413c3fd-5a3b-4239-b985-69032e371c04" xsi:nil="true"/>
    <Date_x0020_Closed xmlns="b413c3fd-5a3b-4239-b985-69032e371c04" xsi:nil="true"/>
    <LegacyTags xmlns="b67a7830-db79-4a49-bf27-2aff92a2201a" xsi:nil="true"/>
    <LegacyFolderNotes xmlns="a172083e-e40c-4314-b43a-827352a1ed2c" xsi:nil="true"/>
    <TaxCatchAll xmlns="0063f72e-ace3-48fb-9c1f-5b513408b31f">
      <Value>282</Value>
    </TaxCatchAll>
    <LegacyNumericClass xmlns="b67a7830-db79-4a49-bf27-2aff92a2201a" xsi:nil="true"/>
    <LegacyCurrentLocation xmlns="b67a7830-db79-4a49-bf27-2aff92a2201a" xsi:nil="true"/>
    <_dlc_DocId xmlns="0063f72e-ace3-48fb-9c1f-5b513408b31f">2QFN7KK647Q6-1193869718-2472</_dlc_DocId>
    <_dlc_DocIdUrl xmlns="0063f72e-ace3-48fb-9c1f-5b513408b31f">
      <Url>https://beisgov.sharepoint.com/sites/beis/429/_layouts/15/DocIdRedir.aspx?ID=2QFN7KK647Q6-1193869718-2472</Url>
      <Description>2QFN7KK647Q6-1193869718-2472</Description>
    </_dlc_DocIdUrl>
    <CIRRUSPreviousRetentionPolicy xmlns="e88b714a-f668-4e8c-a0cf-a2a741ec0a11" xsi:nil="true"/>
    <LegacyCaseReferenceNumber xmlns="e88b714a-f668-4e8c-a0cf-a2a741ec0a1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38E2B5CA-2B1C-40AF-8547-3053D77502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7a7830-db79-4a49-bf27-2aff92a2201a"/>
    <ds:schemaRef ds:uri="b413c3fd-5a3b-4239-b985-69032e371c04"/>
    <ds:schemaRef ds:uri="0063f72e-ace3-48fb-9c1f-5b513408b31f"/>
    <ds:schemaRef ds:uri="a8f60570-4bd3-4f2b-950b-a996de8ab151"/>
    <ds:schemaRef ds:uri="a172083e-e40c-4314-b43a-827352a1ed2c"/>
    <ds:schemaRef ds:uri="c963a4c1-1bb4-49f2-a011-9c776a7eed2a"/>
    <ds:schemaRef ds:uri="e88b714a-f668-4e8c-a0cf-a2a741ec0a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51507D-DDA6-4981-A9DB-4E6BCAB15577}">
  <ds:schemaRefs>
    <ds:schemaRef ds:uri="http://schemas.openxmlformats.org/package/2006/metadata/core-properties"/>
    <ds:schemaRef ds:uri="a172083e-e40c-4314-b43a-827352a1ed2c"/>
    <ds:schemaRef ds:uri="b413c3fd-5a3b-4239-b985-69032e371c04"/>
    <ds:schemaRef ds:uri="http://schemas.microsoft.com/office/infopath/2007/PartnerControls"/>
    <ds:schemaRef ds:uri="http://purl.org/dc/terms/"/>
    <ds:schemaRef ds:uri="a8f60570-4bd3-4f2b-950b-a996de8ab151"/>
    <ds:schemaRef ds:uri="http://schemas.microsoft.com/office/2006/documentManagement/types"/>
    <ds:schemaRef ds:uri="e88b714a-f668-4e8c-a0cf-a2a741ec0a11"/>
    <ds:schemaRef ds:uri="c963a4c1-1bb4-49f2-a011-9c776a7eed2a"/>
    <ds:schemaRef ds:uri="0063f72e-ace3-48fb-9c1f-5b513408b31f"/>
    <ds:schemaRef ds:uri="http://purl.org/dc/elements/1.1/"/>
    <ds:schemaRef ds:uri="b67a7830-db79-4a49-bf27-2aff92a2201a"/>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CF03AA35-ABAE-4F4F-908F-97DF392FD892}">
  <ds:schemaRefs>
    <ds:schemaRef ds:uri="http://schemas.microsoft.com/sharepoint/v3/contenttype/forms"/>
  </ds:schemaRefs>
</ds:datastoreItem>
</file>

<file path=customXml/itemProps4.xml><?xml version="1.0" encoding="utf-8"?>
<ds:datastoreItem xmlns:ds="http://schemas.openxmlformats.org/officeDocument/2006/customXml" ds:itemID="{58943E38-A0AB-4774-983A-52152B3B09E5}">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37</TotalTime>
  <Words>2421</Words>
  <Application>Microsoft Office PowerPoint</Application>
  <PresentationFormat>On-screen Show (4:3)</PresentationFormat>
  <Paragraphs>318</Paragraphs>
  <Slides>31</Slides>
  <Notes>15</Notes>
  <HiddenSlides>3</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Nova Light</vt:lpstr>
      <vt:lpstr>Calibri</vt:lpstr>
      <vt:lpstr>Calibri Light</vt:lpstr>
      <vt:lpstr>Times New Roman</vt:lpstr>
      <vt:lpstr>Office Theme</vt:lpstr>
      <vt:lpstr>How to get the most out of your model</vt:lpstr>
      <vt:lpstr>Agenda</vt:lpstr>
      <vt:lpstr>Objectives for the next hour</vt:lpstr>
      <vt:lpstr>Introductions</vt:lpstr>
      <vt:lpstr>What is a model?</vt:lpstr>
      <vt:lpstr>What is a model?</vt:lpstr>
      <vt:lpstr>“ModBall” League – An example</vt:lpstr>
      <vt:lpstr>The Model</vt:lpstr>
      <vt:lpstr>How do we get there?</vt:lpstr>
      <vt:lpstr>The process</vt:lpstr>
      <vt:lpstr>Getting from the idea to an “answer”</vt:lpstr>
      <vt:lpstr>The Modelling Cycle</vt:lpstr>
      <vt:lpstr>New projects beware…</vt:lpstr>
      <vt:lpstr>A word on interpretation</vt:lpstr>
      <vt:lpstr>You as the customer</vt:lpstr>
      <vt:lpstr>Understanding models and modellers</vt:lpstr>
      <vt:lpstr>A caricature of the modelling process: The customer's story </vt:lpstr>
      <vt:lpstr>A caricature of the modelling process: The analyst’s story </vt:lpstr>
      <vt:lpstr>Questions to ask your “modeller”</vt:lpstr>
      <vt:lpstr>Questions to ask your “modeller”</vt:lpstr>
      <vt:lpstr>Questions to ask your “modeller”</vt:lpstr>
      <vt:lpstr>Quality Assurance</vt:lpstr>
      <vt:lpstr>What is Quality?</vt:lpstr>
      <vt:lpstr>The Five Pillars of Quality Assurance</vt:lpstr>
      <vt:lpstr>An “off the shelf” approach to QA</vt:lpstr>
      <vt:lpstr>Why should we care about process?</vt:lpstr>
      <vt:lpstr>The Growing Importance of Modelling</vt:lpstr>
      <vt:lpstr>Motive  West Coast Mainline</vt:lpstr>
      <vt:lpstr>Motive  West Coast Mainline</vt:lpstr>
      <vt:lpstr>Motive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get the most out of your model</dc:title>
  <dc:creator>Waterhouse, Alec (Analysis Directorate)</dc:creator>
  <cp:lastModifiedBy>Waterhouse, Alec (Analysis Directorate)</cp:lastModifiedBy>
  <cp:revision>1</cp:revision>
  <dcterms:created xsi:type="dcterms:W3CDTF">2019-03-14T17:05:45Z</dcterms:created>
  <dcterms:modified xsi:type="dcterms:W3CDTF">2019-03-21T09:56:41Z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usiness Unit">
    <vt:lpwstr>282;#Integrity|ed6b57de-f607-4cb9-9278-78024fdc44a0</vt:lpwstr>
  </property>
  <property fmtid="{D5CDD505-2E9C-101B-9397-08002B2CF9AE}" pid="3" name="AuthorIds_UIVersion_29">
    <vt:lpwstr>4360</vt:lpwstr>
  </property>
</Properties>
</file>