
<file path=[Content_Types].xml><?xml version="1.0" encoding="utf-8"?>
<Types xmlns="http://schemas.openxmlformats.org/package/2006/content-types">
  <Default Extension="png" ContentType="image/png"/>
  <Default Extension="emf" ContentType="image/x-emf"/>
  <Default Extension="jpeg" ContentType="image/jpeg"/>
  <Default Extension="wmf" ContentType="image/x-wmf"/>
  <Default Extension="rels" ContentType="application/vnd.openxmlformats-package.relationships+xml"/>
  <Default Extension="xml" ContentType="application/xml"/>
  <Default Extension="gif" ContentType="image/gif"/>
  <Default Extension="jpg" ContentType="image/jpeg"/>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13"/>
  </p:notesMasterIdLst>
  <p:handoutMasterIdLst>
    <p:handoutMasterId r:id="rId14"/>
  </p:handoutMasterIdLst>
  <p:sldIdLst>
    <p:sldId id="267" r:id="rId2"/>
    <p:sldId id="257" r:id="rId3"/>
    <p:sldId id="258" r:id="rId4"/>
    <p:sldId id="259" r:id="rId5"/>
    <p:sldId id="268" r:id="rId6"/>
    <p:sldId id="261" r:id="rId7"/>
    <p:sldId id="262" r:id="rId8"/>
    <p:sldId id="263" r:id="rId9"/>
    <p:sldId id="264" r:id="rId10"/>
    <p:sldId id="265" r:id="rId11"/>
    <p:sldId id="266" r:id="rId12"/>
  </p:sldIdLst>
  <p:sldSz cx="12192000" cy="6858000"/>
  <p:notesSz cx="6797675" cy="987425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15:guide id="1" orient="horz" pos="3110" userDrawn="1">
          <p15:clr>
            <a:srgbClr val="A4A3A4"/>
          </p15:clr>
        </p15:guide>
        <p15:guide id="2" pos="2141" userDrawn="1">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Ross Wardell" initials="RW" lastIdx="1" clrIdx="0">
    <p:extLst>
      <p:ext uri="{19B8F6BF-5375-455C-9EA6-DF929625EA0E}">
        <p15:presenceInfo xmlns:p15="http://schemas.microsoft.com/office/powerpoint/2012/main" userId="S-1-5-21-3360649518-3353286828-2986842006-1116"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prnPr scaleToFitPaper="1"/>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6992" autoAdjust="0"/>
    <p:restoredTop sz="95280" autoAdjust="0"/>
  </p:normalViewPr>
  <p:slideViewPr>
    <p:cSldViewPr snapToGrid="0">
      <p:cViewPr varScale="1">
        <p:scale>
          <a:sx n="76" d="100"/>
          <a:sy n="76" d="100"/>
        </p:scale>
        <p:origin x="72" y="492"/>
      </p:cViewPr>
      <p:guideLst/>
    </p:cSldViewPr>
  </p:slideViewPr>
  <p:outlineViewPr>
    <p:cViewPr>
      <p:scale>
        <a:sx n="33" d="100"/>
        <a:sy n="33" d="100"/>
      </p:scale>
      <p:origin x="0" y="0"/>
    </p:cViewPr>
  </p:outlineViewPr>
  <p:notesTextViewPr>
    <p:cViewPr>
      <p:scale>
        <a:sx n="3" d="2"/>
        <a:sy n="3" d="2"/>
      </p:scale>
      <p:origin x="0" y="0"/>
    </p:cViewPr>
  </p:notesTextViewPr>
  <p:sorterViewPr>
    <p:cViewPr>
      <p:scale>
        <a:sx n="100" d="100"/>
        <a:sy n="100" d="100"/>
      </p:scale>
      <p:origin x="0" y="0"/>
    </p:cViewPr>
  </p:sorterViewPr>
  <p:notesViewPr>
    <p:cSldViewPr snapToGrid="0">
      <p:cViewPr>
        <p:scale>
          <a:sx n="100" d="100"/>
          <a:sy n="100" d="100"/>
        </p:scale>
        <p:origin x="2342" y="67"/>
      </p:cViewPr>
      <p:guideLst>
        <p:guide orient="horz" pos="3110"/>
        <p:guide pos="2141"/>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notesMaster" Target="notesMasters/notesMaster1.xml"/><Relationship Id="rId18" Type="http://schemas.openxmlformats.org/officeDocument/2006/relationships/theme" Target="theme/theme1.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commentAuthors" Target="commentAuthors.xml"/><Relationship Id="rId10" Type="http://schemas.openxmlformats.org/officeDocument/2006/relationships/slide" Target="slides/slide9.xml"/><Relationship Id="rId19"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handoutMaster" Target="handoutMasters/handoutMaster1.xml"/></Relationships>
</file>

<file path=ppt/diagrams/colors1.xml><?xml version="1.0" encoding="utf-8"?>
<dgm:colorsDef xmlns:dgm="http://schemas.openxmlformats.org/drawingml/2006/diagram" xmlns:a="http://schemas.openxmlformats.org/drawingml/2006/main" uniqueId="urn:microsoft.com/office/officeart/2005/8/colors/accent6_1">
  <dgm:title val=""/>
  <dgm:desc val=""/>
  <dgm:catLst>
    <dgm:cat type="accent6" pri="11100"/>
  </dgm:catLst>
  <dgm:styleLbl name="node0">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6">
        <a:shade val="80000"/>
      </a:schemeClr>
    </dgm:linClrLst>
    <dgm:effectClrLst/>
    <dgm:txLinClrLst/>
    <dgm:txFillClrLst/>
    <dgm:txEffectClrLst/>
  </dgm:styleLbl>
  <dgm:styleLbl name="node2">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fgImgPlace1">
    <dgm:fillClrLst meth="repeat">
      <a:schemeClr val="accent6">
        <a:tint val="40000"/>
      </a:schemeClr>
    </dgm:fillClrLst>
    <dgm:linClrLst meth="repeat">
      <a:schemeClr val="accent6">
        <a:shade val="80000"/>
      </a:schemeClr>
    </dgm:linClrLst>
    <dgm:effectClrLst/>
    <dgm:txLinClrLst/>
    <dgm:txFillClrLst meth="repeat">
      <a:schemeClr val="lt1"/>
    </dgm:txFillClrLst>
    <dgm:txEffectClrLst/>
  </dgm:styleLbl>
  <dgm:styleLbl name="alignImgPlace1">
    <dgm:fillClrLst meth="repeat">
      <a:schemeClr val="accent6">
        <a:tint val="40000"/>
      </a:schemeClr>
    </dgm:fillClrLst>
    <dgm:linClrLst meth="repeat">
      <a:schemeClr val="accent6">
        <a:shade val="80000"/>
      </a:schemeClr>
    </dgm:linClrLst>
    <dgm:effectClrLst/>
    <dgm:txLinClrLst/>
    <dgm:txFillClrLst meth="repeat">
      <a:schemeClr val="lt1"/>
    </dgm:txFillClrLst>
    <dgm:txEffectClrLst/>
  </dgm:styleLbl>
  <dgm:styleLbl name="bgImgPlace1">
    <dgm:fillClrLst meth="repeat">
      <a:schemeClr val="accent6">
        <a:tint val="40000"/>
      </a:schemeClr>
    </dgm:fillClrLst>
    <dgm:linClrLst meth="repeat">
      <a:schemeClr val="accent6">
        <a:shade val="80000"/>
      </a:schemeClr>
    </dgm:linClrLst>
    <dgm:effectClrLst/>
    <dgm:txLinClrLst/>
    <dgm:txFillClrLst meth="repeat">
      <a:schemeClr val="lt1"/>
    </dgm:txFillClrLst>
    <dgm:txEffectClrLst/>
  </dgm:styleLbl>
  <dgm:styleLbl name="sibTrans2D1">
    <dgm:fillClrLst meth="repeat">
      <a:schemeClr val="accent6">
        <a:tint val="60000"/>
      </a:schemeClr>
    </dgm:fillClrLst>
    <dgm:linClrLst meth="repeat">
      <a:schemeClr val="accent6">
        <a:tint val="60000"/>
      </a:schemeClr>
    </dgm:linClrLst>
    <dgm:effectClrLst/>
    <dgm:txLinClrLst/>
    <dgm:txFillClrLst meth="repeat">
      <a:schemeClr val="dk1"/>
    </dgm:txFillClrLst>
    <dgm:txEffectClrLst/>
  </dgm:styleLbl>
  <dgm:styleLbl name="fgSibTrans2D1">
    <dgm:fillClrLst meth="repeat">
      <a:schemeClr val="accent6">
        <a:tint val="60000"/>
      </a:schemeClr>
    </dgm:fillClrLst>
    <dgm:linClrLst meth="repeat">
      <a:schemeClr val="accent6">
        <a:tint val="60000"/>
      </a:schemeClr>
    </dgm:linClrLst>
    <dgm:effectClrLst/>
    <dgm:txLinClrLst/>
    <dgm:txFillClrLst meth="repeat">
      <a:schemeClr val="dk1"/>
    </dgm:txFillClrLst>
    <dgm:txEffectClrLst/>
  </dgm:styleLbl>
  <dgm:styleLbl name="bgSibTrans2D1">
    <dgm:fillClrLst meth="repeat">
      <a:schemeClr val="accent6">
        <a:tint val="60000"/>
      </a:schemeClr>
    </dgm:fillClrLst>
    <dgm:linClrLst meth="repeat">
      <a:schemeClr val="accent6">
        <a:tint val="60000"/>
      </a:schemeClr>
    </dgm:linClrLst>
    <dgm:effectClrLst/>
    <dgm:txLinClrLst/>
    <dgm:txFillClrLst meth="repeat">
      <a:schemeClr val="dk1"/>
    </dgm:txFillClrLst>
    <dgm:txEffectClrLst/>
  </dgm:styleLbl>
  <dgm:styleLbl name="sibTrans1D1">
    <dgm:fillClrLst meth="repeat">
      <a:schemeClr val="accent6"/>
    </dgm:fillClrLst>
    <dgm:linClrLst meth="repeat">
      <a:schemeClr val="accent6"/>
    </dgm:linClrLst>
    <dgm:effectClrLst/>
    <dgm:txLinClrLst/>
    <dgm:txFillClrLst meth="repeat">
      <a:schemeClr val="tx1"/>
    </dgm:txFillClrLst>
    <dgm:txEffectClrLst/>
  </dgm:styleLbl>
  <dgm:styleLbl name="callout">
    <dgm:fillClrLst meth="repeat">
      <a:schemeClr val="accent6"/>
    </dgm:fillClrLst>
    <dgm:linClrLst meth="repeat">
      <a:schemeClr val="accent6"/>
    </dgm:linClrLst>
    <dgm:effectClrLst/>
    <dgm:txLinClrLst/>
    <dgm:txFillClrLst meth="repeat">
      <a:schemeClr val="tx1"/>
    </dgm:txFillClrLst>
    <dgm:txEffectClrLst/>
  </dgm:styleLbl>
  <dgm:styleLbl name="asst0">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parChTrans2D1">
    <dgm:fillClrLst meth="repeat">
      <a:schemeClr val="accent6">
        <a:tint val="60000"/>
      </a:schemeClr>
    </dgm:fillClrLst>
    <dgm:linClrLst meth="repeat">
      <a:schemeClr val="accent6">
        <a:tint val="60000"/>
      </a:schemeClr>
    </dgm:linClrLst>
    <dgm:effectClrLst/>
    <dgm:txLinClrLst/>
    <dgm:txFillClrLst/>
    <dgm:txEffectClrLst/>
  </dgm:styleLbl>
  <dgm:styleLbl name="parChTrans2D2">
    <dgm:fillClrLst meth="repeat">
      <a:schemeClr val="accent6"/>
    </dgm:fillClrLst>
    <dgm:linClrLst meth="repeat">
      <a:schemeClr val="accent6"/>
    </dgm:linClrLst>
    <dgm:effectClrLst/>
    <dgm:txLinClrLst/>
    <dgm:txFillClrLst/>
    <dgm:txEffectClrLst/>
  </dgm:styleLbl>
  <dgm:styleLbl name="parChTrans2D3">
    <dgm:fillClrLst meth="repeat">
      <a:schemeClr val="accent6"/>
    </dgm:fillClrLst>
    <dgm:linClrLst meth="repeat">
      <a:schemeClr val="accent6"/>
    </dgm:linClrLst>
    <dgm:effectClrLst/>
    <dgm:txLinClrLst/>
    <dgm:txFillClrLst/>
    <dgm:txEffectClrLst/>
  </dgm:styleLbl>
  <dgm:styleLbl name="parChTrans2D4">
    <dgm:fillClrLst meth="repeat">
      <a:schemeClr val="accent6"/>
    </dgm:fillClrLst>
    <dgm:linClrLst meth="repeat">
      <a:schemeClr val="accent6"/>
    </dgm:linClrLst>
    <dgm:effectClrLst/>
    <dgm:txLinClrLst/>
    <dgm:txFillClrLst meth="repeat">
      <a:schemeClr val="lt1"/>
    </dgm:txFillClrLst>
    <dgm:txEffectClrLst/>
  </dgm:styleLbl>
  <dgm:styleLbl name="parChTrans1D1">
    <dgm:fillClrLst meth="repeat">
      <a:schemeClr val="accent6"/>
    </dgm:fillClrLst>
    <dgm:linClrLst meth="repeat">
      <a:schemeClr val="accent6">
        <a:shade val="60000"/>
      </a:schemeClr>
    </dgm:linClrLst>
    <dgm:effectClrLst/>
    <dgm:txLinClrLst/>
    <dgm:txFillClrLst meth="repeat">
      <a:schemeClr val="tx1"/>
    </dgm:txFillClrLst>
    <dgm:txEffectClrLst/>
  </dgm:styleLbl>
  <dgm:styleLbl name="parChTrans1D2">
    <dgm:fillClrLst meth="repeat">
      <a:schemeClr val="accent6"/>
    </dgm:fillClrLst>
    <dgm:linClrLst meth="repeat">
      <a:schemeClr val="accent6">
        <a:shade val="60000"/>
      </a:schemeClr>
    </dgm:linClrLst>
    <dgm:effectClrLst/>
    <dgm:txLinClrLst/>
    <dgm:txFillClrLst meth="repeat">
      <a:schemeClr val="tx1"/>
    </dgm:txFillClrLst>
    <dgm:txEffectClrLst/>
  </dgm:styleLbl>
  <dgm:styleLbl name="parChTrans1D3">
    <dgm:fillClrLst meth="repeat">
      <a:schemeClr val="accent6"/>
    </dgm:fillClrLst>
    <dgm:linClrLst meth="repeat">
      <a:schemeClr val="accent6">
        <a:shade val="80000"/>
      </a:schemeClr>
    </dgm:linClrLst>
    <dgm:effectClrLst/>
    <dgm:txLinClrLst/>
    <dgm:txFillClrLst meth="repeat">
      <a:schemeClr val="tx1"/>
    </dgm:txFillClrLst>
    <dgm:txEffectClrLst/>
  </dgm:styleLbl>
  <dgm:styleLbl name="parChTrans1D4">
    <dgm:fillClrLst meth="repeat">
      <a:schemeClr val="accent6"/>
    </dgm:fillClrLst>
    <dgm:linClrLst meth="repeat">
      <a:schemeClr val="accent6">
        <a:shade val="80000"/>
      </a:schemeClr>
    </dgm:linClrLst>
    <dgm:effectClrLst/>
    <dgm:txLinClrLst/>
    <dgm:txFillClrLst meth="repeat">
      <a:schemeClr val="tx1"/>
    </dgm:txFillClrLst>
    <dgm:txEffectClrLst/>
  </dgm:styleLbl>
  <dgm:styleLbl name="fgAcc1">
    <dgm:fillClrLst meth="repeat">
      <a:schemeClr val="accent6">
        <a:alpha val="90000"/>
        <a:tint val="40000"/>
      </a:schemeClr>
    </dgm:fillClrLst>
    <dgm:linClrLst meth="repeat">
      <a:schemeClr val="accent6"/>
    </dgm:linClrLst>
    <dgm:effectClrLst/>
    <dgm:txLinClrLst/>
    <dgm:txFillClrLst meth="repeat">
      <a:schemeClr val="dk1"/>
    </dgm:txFillClrLst>
    <dgm:txEffectClrLst/>
  </dgm:styleLbl>
  <dgm:styleLbl name="conFgAcc1">
    <dgm:fillClrLst meth="repeat">
      <a:schemeClr val="accent6">
        <a:alpha val="90000"/>
        <a:tint val="40000"/>
      </a:schemeClr>
    </dgm:fillClrLst>
    <dgm:linClrLst meth="repeat">
      <a:schemeClr val="accent6"/>
    </dgm:linClrLst>
    <dgm:effectClrLst/>
    <dgm:txLinClrLst/>
    <dgm:txFillClrLst meth="repeat">
      <a:schemeClr val="dk1"/>
    </dgm:txFillClrLst>
    <dgm:txEffectClrLst/>
  </dgm:styleLbl>
  <dgm:styleLbl name="alignAcc1">
    <dgm:fillClrLst meth="repeat">
      <a:schemeClr val="accent6">
        <a:alpha val="90000"/>
        <a:tint val="40000"/>
      </a:schemeClr>
    </dgm:fillClrLst>
    <dgm:linClrLst meth="repeat">
      <a:schemeClr val="accent6"/>
    </dgm:linClrLst>
    <dgm:effectClrLst/>
    <dgm:txLinClrLst/>
    <dgm:txFillClrLst meth="repeat">
      <a:schemeClr val="dk1"/>
    </dgm:txFillClrLst>
    <dgm:txEffectClrLst/>
  </dgm:styleLbl>
  <dgm:styleLbl name="trAlignAcc1">
    <dgm:fillClrLst meth="repeat">
      <a:schemeClr val="accent6">
        <a:alpha val="40000"/>
        <a:tint val="40000"/>
      </a:schemeClr>
    </dgm:fillClrLst>
    <dgm:linClrLst meth="repeat">
      <a:schemeClr val="accent6"/>
    </dgm:linClrLst>
    <dgm:effectClrLst/>
    <dgm:txLinClrLst/>
    <dgm:txFillClrLst meth="repeat">
      <a:schemeClr val="dk1"/>
    </dgm:txFillClrLst>
    <dgm:txEffectClrLst/>
  </dgm:styleLbl>
  <dgm:styleLbl name="bgAcc1">
    <dgm:fillClrLst meth="repeat">
      <a:schemeClr val="accent6">
        <a:alpha val="90000"/>
        <a:tint val="40000"/>
      </a:schemeClr>
    </dgm:fillClrLst>
    <dgm:linClrLst meth="repeat">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6"/>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6">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6">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6">
        <a:alpha val="90000"/>
      </a:schemeClr>
    </dgm:linClrLst>
    <dgm:effectClrLst/>
    <dgm:txLinClrLst/>
    <dgm:txFillClrLst meth="repeat">
      <a:schemeClr val="dk1"/>
    </dgm:txFillClrLst>
    <dgm:txEffectClrLst/>
  </dgm:styleLbl>
  <dgm:styleLbl name="fgAcc0">
    <dgm:fillClrLst meth="repeat">
      <a:schemeClr val="accent6">
        <a:alpha val="90000"/>
        <a:tint val="40000"/>
      </a:schemeClr>
    </dgm:fillClrLst>
    <dgm:linClrLst meth="repeat">
      <a:schemeClr val="accent6"/>
    </dgm:linClrLst>
    <dgm:effectClrLst/>
    <dgm:txLinClrLst/>
    <dgm:txFillClrLst meth="repeat">
      <a:schemeClr val="dk1"/>
    </dgm:txFillClrLst>
    <dgm:txEffectClrLst/>
  </dgm:styleLbl>
  <dgm:styleLbl name="fgAcc2">
    <dgm:fillClrLst meth="repeat">
      <a:schemeClr val="accent6">
        <a:alpha val="90000"/>
        <a:tint val="40000"/>
      </a:schemeClr>
    </dgm:fillClrLst>
    <dgm:linClrLst meth="repeat">
      <a:schemeClr val="accent6"/>
    </dgm:linClrLst>
    <dgm:effectClrLst/>
    <dgm:txLinClrLst/>
    <dgm:txFillClrLst meth="repeat">
      <a:schemeClr val="dk1"/>
    </dgm:txFillClrLst>
    <dgm:txEffectClrLst/>
  </dgm:styleLbl>
  <dgm:styleLbl name="fgAcc3">
    <dgm:fillClrLst meth="repeat">
      <a:schemeClr val="accent6">
        <a:alpha val="90000"/>
        <a:tint val="40000"/>
      </a:schemeClr>
    </dgm:fillClrLst>
    <dgm:linClrLst meth="repeat">
      <a:schemeClr val="accent6"/>
    </dgm:linClrLst>
    <dgm:effectClrLst/>
    <dgm:txLinClrLst/>
    <dgm:txFillClrLst meth="repeat">
      <a:schemeClr val="dk1"/>
    </dgm:txFillClrLst>
    <dgm:txEffectClrLst/>
  </dgm:styleLbl>
  <dgm:styleLbl name="fgAcc4">
    <dgm:fillClrLst meth="repeat">
      <a:schemeClr val="accent6">
        <a:alpha val="90000"/>
        <a:tint val="40000"/>
      </a:schemeClr>
    </dgm:fillClrLst>
    <dgm:linClrLst meth="repeat">
      <a:schemeClr val="accent6"/>
    </dgm:linClrLst>
    <dgm:effectClrLst/>
    <dgm:txLinClrLst/>
    <dgm:txFillClrLst meth="repeat">
      <a:schemeClr val="dk1"/>
    </dgm:txFillClrLst>
    <dgm:txEffectClrLst/>
  </dgm:styleLbl>
  <dgm:styleLbl name="bgShp">
    <dgm:fillClrLst meth="repeat">
      <a:schemeClr val="accent6">
        <a:tint val="40000"/>
      </a:schemeClr>
    </dgm:fillClrLst>
    <dgm:linClrLst meth="repeat">
      <a:schemeClr val="accent6"/>
    </dgm:linClrLst>
    <dgm:effectClrLst/>
    <dgm:txLinClrLst/>
    <dgm:txFillClrLst meth="repeat">
      <a:schemeClr val="dk1"/>
    </dgm:txFillClrLst>
    <dgm:txEffectClrLst/>
  </dgm:styleLbl>
  <dgm:styleLbl name="dkBgShp">
    <dgm:fillClrLst meth="repeat">
      <a:schemeClr val="accent6">
        <a:shade val="80000"/>
      </a:schemeClr>
    </dgm:fillClrLst>
    <dgm:linClrLst meth="repeat">
      <a:schemeClr val="accent6"/>
    </dgm:linClrLst>
    <dgm:effectClrLst/>
    <dgm:txLinClrLst/>
    <dgm:txFillClrLst meth="repeat">
      <a:schemeClr val="lt1"/>
    </dgm:txFillClrLst>
    <dgm:txEffectClrLst/>
  </dgm:styleLbl>
  <dgm:styleLbl name="trBgShp">
    <dgm:fillClrLst meth="repeat">
      <a:schemeClr val="accent6">
        <a:tint val="50000"/>
        <a:alpha val="40000"/>
      </a:schemeClr>
    </dgm:fillClrLst>
    <dgm:linClrLst meth="repeat">
      <a:schemeClr val="accent6"/>
    </dgm:linClrLst>
    <dgm:effectClrLst/>
    <dgm:txLinClrLst/>
    <dgm:txFillClrLst meth="repeat">
      <a:schemeClr val="lt1"/>
    </dgm:txFillClrLst>
    <dgm:txEffectClrLst/>
  </dgm:styleLbl>
  <dgm:styleLbl name="fgShp">
    <dgm:fillClrLst meth="repeat">
      <a:schemeClr val="accent6">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5BC19C7F-5660-472B-8ED1-55456D522B8B}" type="doc">
      <dgm:prSet loTypeId="urn:microsoft.com/office/officeart/2005/8/layout/pList2" loCatId="list" qsTypeId="urn:microsoft.com/office/officeart/2005/8/quickstyle/simple1" qsCatId="simple" csTypeId="urn:microsoft.com/office/officeart/2005/8/colors/accent6_1" csCatId="accent6" phldr="1"/>
      <dgm:spPr/>
      <dgm:t>
        <a:bodyPr/>
        <a:lstStyle/>
        <a:p>
          <a:endParaRPr lang="en-GB"/>
        </a:p>
      </dgm:t>
    </dgm:pt>
    <dgm:pt modelId="{9860C55D-7EDA-4F89-8809-387274ABDA9A}">
      <dgm:prSet/>
      <dgm:spPr/>
      <dgm:t>
        <a:bodyPr/>
        <a:lstStyle/>
        <a:p>
          <a:pPr rtl="0"/>
          <a:r>
            <a:rPr lang="en-GB" dirty="0" smtClean="0"/>
            <a:t>“I’m not ready for modelling yet”</a:t>
          </a:r>
        </a:p>
        <a:p>
          <a:pPr rtl="0"/>
          <a:r>
            <a:rPr lang="en-GB" dirty="0" smtClean="0"/>
            <a:t>It’s never too early to start…the earlier the better</a:t>
          </a:r>
          <a:endParaRPr lang="en-GB" dirty="0"/>
        </a:p>
      </dgm:t>
    </dgm:pt>
    <dgm:pt modelId="{E10D3BED-528E-4488-A4A0-09CA602882DA}" type="parTrans" cxnId="{9117BA04-F769-4E97-9F30-F7CE42F2B603}">
      <dgm:prSet/>
      <dgm:spPr/>
      <dgm:t>
        <a:bodyPr/>
        <a:lstStyle/>
        <a:p>
          <a:endParaRPr lang="en-GB"/>
        </a:p>
      </dgm:t>
    </dgm:pt>
    <dgm:pt modelId="{681E3FEB-79DA-46D1-ADA3-5EA045EAB823}" type="sibTrans" cxnId="{9117BA04-F769-4E97-9F30-F7CE42F2B603}">
      <dgm:prSet/>
      <dgm:spPr/>
      <dgm:t>
        <a:bodyPr/>
        <a:lstStyle/>
        <a:p>
          <a:endParaRPr lang="en-GB"/>
        </a:p>
      </dgm:t>
    </dgm:pt>
    <dgm:pt modelId="{D0AC0C08-A147-4FF2-827C-C3E38220A3E7}">
      <dgm:prSet/>
      <dgm:spPr/>
      <dgm:t>
        <a:bodyPr/>
        <a:lstStyle/>
        <a:p>
          <a:pPr rtl="0"/>
          <a:r>
            <a:rPr lang="en-GB" dirty="0" smtClean="0"/>
            <a:t>“We have no data”</a:t>
          </a:r>
        </a:p>
        <a:p>
          <a:pPr rtl="0"/>
          <a:r>
            <a:rPr lang="en-GB" dirty="0" smtClean="0"/>
            <a:t>You can still understand the key levers and drivers</a:t>
          </a:r>
          <a:endParaRPr lang="en-GB" dirty="0"/>
        </a:p>
      </dgm:t>
    </dgm:pt>
    <dgm:pt modelId="{7FB59A2D-D220-4B0F-9110-63610B4BD2B8}" type="parTrans" cxnId="{8FB34A94-9453-4A1C-9330-612721AA3330}">
      <dgm:prSet/>
      <dgm:spPr/>
      <dgm:t>
        <a:bodyPr/>
        <a:lstStyle/>
        <a:p>
          <a:endParaRPr lang="en-GB"/>
        </a:p>
      </dgm:t>
    </dgm:pt>
    <dgm:pt modelId="{16DA394C-665C-4047-A2A2-95B01319BDED}" type="sibTrans" cxnId="{8FB34A94-9453-4A1C-9330-612721AA3330}">
      <dgm:prSet/>
      <dgm:spPr/>
      <dgm:t>
        <a:bodyPr/>
        <a:lstStyle/>
        <a:p>
          <a:endParaRPr lang="en-GB"/>
        </a:p>
      </dgm:t>
    </dgm:pt>
    <dgm:pt modelId="{433161B0-D213-4536-ADB8-DD501E33F971}">
      <dgm:prSet/>
      <dgm:spPr/>
      <dgm:t>
        <a:bodyPr/>
        <a:lstStyle/>
        <a:p>
          <a:pPr rtl="0"/>
          <a:r>
            <a:rPr lang="en-GB" dirty="0" smtClean="0"/>
            <a:t>“Modelling is  only worthwhile for large organisations”</a:t>
          </a:r>
        </a:p>
        <a:p>
          <a:pPr rtl="0"/>
          <a:r>
            <a:rPr lang="en-GB" dirty="0" smtClean="0"/>
            <a:t>Everyone would benefit from more rigour in their decision making</a:t>
          </a:r>
          <a:endParaRPr lang="en-GB" dirty="0"/>
        </a:p>
      </dgm:t>
    </dgm:pt>
    <dgm:pt modelId="{D0BC8A99-C859-4D53-A090-851CEC688B89}" type="parTrans" cxnId="{47D0D544-CD2C-4301-ACE7-DA2323707311}">
      <dgm:prSet/>
      <dgm:spPr/>
      <dgm:t>
        <a:bodyPr/>
        <a:lstStyle/>
        <a:p>
          <a:endParaRPr lang="en-GB"/>
        </a:p>
      </dgm:t>
    </dgm:pt>
    <dgm:pt modelId="{3B9A53FB-913A-45C9-9E42-D97DC9D5F2E0}" type="sibTrans" cxnId="{47D0D544-CD2C-4301-ACE7-DA2323707311}">
      <dgm:prSet/>
      <dgm:spPr/>
      <dgm:t>
        <a:bodyPr/>
        <a:lstStyle/>
        <a:p>
          <a:endParaRPr lang="en-GB"/>
        </a:p>
      </dgm:t>
    </dgm:pt>
    <dgm:pt modelId="{6C56D64A-3598-452D-9ED4-605D4553F355}">
      <dgm:prSet/>
      <dgm:spPr/>
      <dgm:t>
        <a:bodyPr/>
        <a:lstStyle/>
        <a:p>
          <a:pPr rtl="0"/>
          <a:r>
            <a:rPr lang="en-GB" dirty="0" smtClean="0"/>
            <a:t>“It’s going to take time and I already know the answer”</a:t>
          </a:r>
        </a:p>
        <a:p>
          <a:pPr rtl="0"/>
          <a:r>
            <a:rPr lang="en-GB" dirty="0" smtClean="0"/>
            <a:t>There may be multiple answers, risks to understand and will help with communicating</a:t>
          </a:r>
          <a:endParaRPr lang="en-GB" dirty="0"/>
        </a:p>
      </dgm:t>
    </dgm:pt>
    <dgm:pt modelId="{611AD0B7-7FB2-454E-B618-86AB505AFBD8}" type="parTrans" cxnId="{FFFB9F1E-311D-4318-8829-F0D4650DC297}">
      <dgm:prSet/>
      <dgm:spPr/>
      <dgm:t>
        <a:bodyPr/>
        <a:lstStyle/>
        <a:p>
          <a:endParaRPr lang="en-GB"/>
        </a:p>
      </dgm:t>
    </dgm:pt>
    <dgm:pt modelId="{B751560B-5485-4D25-8EA4-7B62E4719D1B}" type="sibTrans" cxnId="{FFFB9F1E-311D-4318-8829-F0D4650DC297}">
      <dgm:prSet/>
      <dgm:spPr/>
      <dgm:t>
        <a:bodyPr/>
        <a:lstStyle/>
        <a:p>
          <a:endParaRPr lang="en-GB"/>
        </a:p>
      </dgm:t>
    </dgm:pt>
    <dgm:pt modelId="{7CB1E3DA-8D5D-4224-9574-8FA2B189DCA6}" type="pres">
      <dgm:prSet presAssocID="{5BC19C7F-5660-472B-8ED1-55456D522B8B}" presName="Name0" presStyleCnt="0">
        <dgm:presLayoutVars>
          <dgm:dir/>
          <dgm:resizeHandles val="exact"/>
        </dgm:presLayoutVars>
      </dgm:prSet>
      <dgm:spPr/>
      <dgm:t>
        <a:bodyPr/>
        <a:lstStyle/>
        <a:p>
          <a:endParaRPr lang="en-GB"/>
        </a:p>
      </dgm:t>
    </dgm:pt>
    <dgm:pt modelId="{19E54081-A1CD-45CC-8558-85354C57E1BE}" type="pres">
      <dgm:prSet presAssocID="{5BC19C7F-5660-472B-8ED1-55456D522B8B}" presName="bkgdShp" presStyleLbl="alignAccFollowNode1" presStyleIdx="0" presStyleCnt="1"/>
      <dgm:spPr/>
      <dgm:t>
        <a:bodyPr/>
        <a:lstStyle/>
        <a:p>
          <a:endParaRPr lang="en-US"/>
        </a:p>
      </dgm:t>
    </dgm:pt>
    <dgm:pt modelId="{1CC7F43D-7CB8-4390-9EF1-54B7696C6768}" type="pres">
      <dgm:prSet presAssocID="{5BC19C7F-5660-472B-8ED1-55456D522B8B}" presName="linComp" presStyleCnt="0"/>
      <dgm:spPr/>
      <dgm:t>
        <a:bodyPr/>
        <a:lstStyle/>
        <a:p>
          <a:endParaRPr lang="en-US"/>
        </a:p>
      </dgm:t>
    </dgm:pt>
    <dgm:pt modelId="{1B9BD723-7691-4D81-A3DA-85359D6BF434}" type="pres">
      <dgm:prSet presAssocID="{9860C55D-7EDA-4F89-8809-387274ABDA9A}" presName="compNode" presStyleCnt="0"/>
      <dgm:spPr/>
      <dgm:t>
        <a:bodyPr/>
        <a:lstStyle/>
        <a:p>
          <a:endParaRPr lang="en-US"/>
        </a:p>
      </dgm:t>
    </dgm:pt>
    <dgm:pt modelId="{9A232C62-271B-45F1-9D56-B9CCBB7CE225}" type="pres">
      <dgm:prSet presAssocID="{9860C55D-7EDA-4F89-8809-387274ABDA9A}" presName="node" presStyleLbl="node1" presStyleIdx="0" presStyleCnt="4">
        <dgm:presLayoutVars>
          <dgm:bulletEnabled val="1"/>
        </dgm:presLayoutVars>
      </dgm:prSet>
      <dgm:spPr/>
      <dgm:t>
        <a:bodyPr/>
        <a:lstStyle/>
        <a:p>
          <a:endParaRPr lang="en-GB"/>
        </a:p>
      </dgm:t>
    </dgm:pt>
    <dgm:pt modelId="{5D5058FC-E7B8-49C1-96DF-415B52D4E190}" type="pres">
      <dgm:prSet presAssocID="{9860C55D-7EDA-4F89-8809-387274ABDA9A}" presName="invisiNode" presStyleLbl="node1" presStyleIdx="0" presStyleCnt="4"/>
      <dgm:spPr/>
      <dgm:t>
        <a:bodyPr/>
        <a:lstStyle/>
        <a:p>
          <a:endParaRPr lang="en-US"/>
        </a:p>
      </dgm:t>
    </dgm:pt>
    <dgm:pt modelId="{D4598BC6-9A00-4F07-925E-A9C8589EECCD}" type="pres">
      <dgm:prSet presAssocID="{9860C55D-7EDA-4F89-8809-387274ABDA9A}" presName="imagNode" presStyleLbl="fgImgPlace1" presStyleIdx="0" presStyleCnt="4"/>
      <dgm:spPr/>
      <dgm:t>
        <a:bodyPr/>
        <a:lstStyle/>
        <a:p>
          <a:endParaRPr lang="en-US"/>
        </a:p>
      </dgm:t>
    </dgm:pt>
    <dgm:pt modelId="{B812130D-33A0-4AA2-A8D8-B571FD51A080}" type="pres">
      <dgm:prSet presAssocID="{681E3FEB-79DA-46D1-ADA3-5EA045EAB823}" presName="sibTrans" presStyleLbl="sibTrans2D1" presStyleIdx="0" presStyleCnt="0"/>
      <dgm:spPr/>
      <dgm:t>
        <a:bodyPr/>
        <a:lstStyle/>
        <a:p>
          <a:endParaRPr lang="en-GB"/>
        </a:p>
      </dgm:t>
    </dgm:pt>
    <dgm:pt modelId="{6DAC9F29-1A31-404E-8845-3BEDFD15AE81}" type="pres">
      <dgm:prSet presAssocID="{D0AC0C08-A147-4FF2-827C-C3E38220A3E7}" presName="compNode" presStyleCnt="0"/>
      <dgm:spPr/>
      <dgm:t>
        <a:bodyPr/>
        <a:lstStyle/>
        <a:p>
          <a:endParaRPr lang="en-US"/>
        </a:p>
      </dgm:t>
    </dgm:pt>
    <dgm:pt modelId="{7FE8370D-8BD1-4059-839A-394E51A5B28C}" type="pres">
      <dgm:prSet presAssocID="{D0AC0C08-A147-4FF2-827C-C3E38220A3E7}" presName="node" presStyleLbl="node1" presStyleIdx="1" presStyleCnt="4">
        <dgm:presLayoutVars>
          <dgm:bulletEnabled val="1"/>
        </dgm:presLayoutVars>
      </dgm:prSet>
      <dgm:spPr/>
      <dgm:t>
        <a:bodyPr/>
        <a:lstStyle/>
        <a:p>
          <a:endParaRPr lang="en-GB"/>
        </a:p>
      </dgm:t>
    </dgm:pt>
    <dgm:pt modelId="{AF65B8F0-3139-4EB0-B268-1043D6F79192}" type="pres">
      <dgm:prSet presAssocID="{D0AC0C08-A147-4FF2-827C-C3E38220A3E7}" presName="invisiNode" presStyleLbl="node1" presStyleIdx="1" presStyleCnt="4"/>
      <dgm:spPr/>
      <dgm:t>
        <a:bodyPr/>
        <a:lstStyle/>
        <a:p>
          <a:endParaRPr lang="en-US"/>
        </a:p>
      </dgm:t>
    </dgm:pt>
    <dgm:pt modelId="{1C9F0B5A-59BF-434B-BB3C-38C7B794F193}" type="pres">
      <dgm:prSet presAssocID="{D0AC0C08-A147-4FF2-827C-C3E38220A3E7}" presName="imagNode" presStyleLbl="fgImgPlace1" presStyleIdx="1" presStyleCnt="4"/>
      <dgm:spPr/>
      <dgm:t>
        <a:bodyPr/>
        <a:lstStyle/>
        <a:p>
          <a:endParaRPr lang="en-US"/>
        </a:p>
      </dgm:t>
    </dgm:pt>
    <dgm:pt modelId="{C98334D7-45E2-4AE7-82BA-A45F99FC8626}" type="pres">
      <dgm:prSet presAssocID="{16DA394C-665C-4047-A2A2-95B01319BDED}" presName="sibTrans" presStyleLbl="sibTrans2D1" presStyleIdx="0" presStyleCnt="0"/>
      <dgm:spPr/>
      <dgm:t>
        <a:bodyPr/>
        <a:lstStyle/>
        <a:p>
          <a:endParaRPr lang="en-GB"/>
        </a:p>
      </dgm:t>
    </dgm:pt>
    <dgm:pt modelId="{90686310-1388-4FA5-9E62-E178C3B983BD}" type="pres">
      <dgm:prSet presAssocID="{433161B0-D213-4536-ADB8-DD501E33F971}" presName="compNode" presStyleCnt="0"/>
      <dgm:spPr/>
      <dgm:t>
        <a:bodyPr/>
        <a:lstStyle/>
        <a:p>
          <a:endParaRPr lang="en-US"/>
        </a:p>
      </dgm:t>
    </dgm:pt>
    <dgm:pt modelId="{1DDCCA3D-47D5-408F-B08F-6923FC2345AC}" type="pres">
      <dgm:prSet presAssocID="{433161B0-D213-4536-ADB8-DD501E33F971}" presName="node" presStyleLbl="node1" presStyleIdx="2" presStyleCnt="4">
        <dgm:presLayoutVars>
          <dgm:bulletEnabled val="1"/>
        </dgm:presLayoutVars>
      </dgm:prSet>
      <dgm:spPr/>
      <dgm:t>
        <a:bodyPr/>
        <a:lstStyle/>
        <a:p>
          <a:endParaRPr lang="en-GB"/>
        </a:p>
      </dgm:t>
    </dgm:pt>
    <dgm:pt modelId="{EE56B41D-E6CA-4446-B8F4-7A14B2D84CAE}" type="pres">
      <dgm:prSet presAssocID="{433161B0-D213-4536-ADB8-DD501E33F971}" presName="invisiNode" presStyleLbl="node1" presStyleIdx="2" presStyleCnt="4"/>
      <dgm:spPr/>
      <dgm:t>
        <a:bodyPr/>
        <a:lstStyle/>
        <a:p>
          <a:endParaRPr lang="en-US"/>
        </a:p>
      </dgm:t>
    </dgm:pt>
    <dgm:pt modelId="{150A0B0C-0F1A-441E-88E9-36F8E41A3444}" type="pres">
      <dgm:prSet presAssocID="{433161B0-D213-4536-ADB8-DD501E33F971}" presName="imagNode" presStyleLbl="fgImgPlace1" presStyleIdx="2" presStyleCnt="4"/>
      <dgm:spPr/>
      <dgm:t>
        <a:bodyPr/>
        <a:lstStyle/>
        <a:p>
          <a:endParaRPr lang="en-US"/>
        </a:p>
      </dgm:t>
    </dgm:pt>
    <dgm:pt modelId="{399C5B21-19AB-473F-984F-0601D60DB971}" type="pres">
      <dgm:prSet presAssocID="{3B9A53FB-913A-45C9-9E42-D97DC9D5F2E0}" presName="sibTrans" presStyleLbl="sibTrans2D1" presStyleIdx="0" presStyleCnt="0"/>
      <dgm:spPr/>
      <dgm:t>
        <a:bodyPr/>
        <a:lstStyle/>
        <a:p>
          <a:endParaRPr lang="en-GB"/>
        </a:p>
      </dgm:t>
    </dgm:pt>
    <dgm:pt modelId="{B99A6F8C-1A42-4CB9-90E1-C333318D64C3}" type="pres">
      <dgm:prSet presAssocID="{6C56D64A-3598-452D-9ED4-605D4553F355}" presName="compNode" presStyleCnt="0"/>
      <dgm:spPr/>
      <dgm:t>
        <a:bodyPr/>
        <a:lstStyle/>
        <a:p>
          <a:endParaRPr lang="en-US"/>
        </a:p>
      </dgm:t>
    </dgm:pt>
    <dgm:pt modelId="{12A8F647-C9A1-4753-BA52-EA760A7A6498}" type="pres">
      <dgm:prSet presAssocID="{6C56D64A-3598-452D-9ED4-605D4553F355}" presName="node" presStyleLbl="node1" presStyleIdx="3" presStyleCnt="4">
        <dgm:presLayoutVars>
          <dgm:bulletEnabled val="1"/>
        </dgm:presLayoutVars>
      </dgm:prSet>
      <dgm:spPr/>
      <dgm:t>
        <a:bodyPr/>
        <a:lstStyle/>
        <a:p>
          <a:endParaRPr lang="en-GB"/>
        </a:p>
      </dgm:t>
    </dgm:pt>
    <dgm:pt modelId="{D6676C8B-6022-47A8-8D76-A4661D761700}" type="pres">
      <dgm:prSet presAssocID="{6C56D64A-3598-452D-9ED4-605D4553F355}" presName="invisiNode" presStyleLbl="node1" presStyleIdx="3" presStyleCnt="4"/>
      <dgm:spPr/>
      <dgm:t>
        <a:bodyPr/>
        <a:lstStyle/>
        <a:p>
          <a:endParaRPr lang="en-US"/>
        </a:p>
      </dgm:t>
    </dgm:pt>
    <dgm:pt modelId="{EB991D6A-6F46-4C6D-B7E1-EEFDFF7A706F}" type="pres">
      <dgm:prSet presAssocID="{6C56D64A-3598-452D-9ED4-605D4553F355}" presName="imagNode" presStyleLbl="fgImgPlace1" presStyleIdx="3" presStyleCnt="4"/>
      <dgm:spPr/>
      <dgm:t>
        <a:bodyPr/>
        <a:lstStyle/>
        <a:p>
          <a:endParaRPr lang="en-US"/>
        </a:p>
      </dgm:t>
    </dgm:pt>
  </dgm:ptLst>
  <dgm:cxnLst>
    <dgm:cxn modelId="{23B34A17-B69A-4F53-AD98-6E01D26F7BBA}" type="presOf" srcId="{433161B0-D213-4536-ADB8-DD501E33F971}" destId="{1DDCCA3D-47D5-408F-B08F-6923FC2345AC}" srcOrd="0" destOrd="0" presId="urn:microsoft.com/office/officeart/2005/8/layout/pList2"/>
    <dgm:cxn modelId="{F3A99ED5-4665-45BD-A10E-5A989237F1DA}" type="presOf" srcId="{9860C55D-7EDA-4F89-8809-387274ABDA9A}" destId="{9A232C62-271B-45F1-9D56-B9CCBB7CE225}" srcOrd="0" destOrd="0" presId="urn:microsoft.com/office/officeart/2005/8/layout/pList2"/>
    <dgm:cxn modelId="{F99D35DB-08B7-4283-A636-B767A9D827C2}" type="presOf" srcId="{D0AC0C08-A147-4FF2-827C-C3E38220A3E7}" destId="{7FE8370D-8BD1-4059-839A-394E51A5B28C}" srcOrd="0" destOrd="0" presId="urn:microsoft.com/office/officeart/2005/8/layout/pList2"/>
    <dgm:cxn modelId="{9117BA04-F769-4E97-9F30-F7CE42F2B603}" srcId="{5BC19C7F-5660-472B-8ED1-55456D522B8B}" destId="{9860C55D-7EDA-4F89-8809-387274ABDA9A}" srcOrd="0" destOrd="0" parTransId="{E10D3BED-528E-4488-A4A0-09CA602882DA}" sibTransId="{681E3FEB-79DA-46D1-ADA3-5EA045EAB823}"/>
    <dgm:cxn modelId="{47D0D544-CD2C-4301-ACE7-DA2323707311}" srcId="{5BC19C7F-5660-472B-8ED1-55456D522B8B}" destId="{433161B0-D213-4536-ADB8-DD501E33F971}" srcOrd="2" destOrd="0" parTransId="{D0BC8A99-C859-4D53-A090-851CEC688B89}" sibTransId="{3B9A53FB-913A-45C9-9E42-D97DC9D5F2E0}"/>
    <dgm:cxn modelId="{DD8086B4-6C29-4D1D-9C98-5DABCE491ACD}" type="presOf" srcId="{16DA394C-665C-4047-A2A2-95B01319BDED}" destId="{C98334D7-45E2-4AE7-82BA-A45F99FC8626}" srcOrd="0" destOrd="0" presId="urn:microsoft.com/office/officeart/2005/8/layout/pList2"/>
    <dgm:cxn modelId="{FFFB9F1E-311D-4318-8829-F0D4650DC297}" srcId="{5BC19C7F-5660-472B-8ED1-55456D522B8B}" destId="{6C56D64A-3598-452D-9ED4-605D4553F355}" srcOrd="3" destOrd="0" parTransId="{611AD0B7-7FB2-454E-B618-86AB505AFBD8}" sibTransId="{B751560B-5485-4D25-8EA4-7B62E4719D1B}"/>
    <dgm:cxn modelId="{A3C1B65C-D214-42AF-8DB4-C504B1361473}" type="presOf" srcId="{6C56D64A-3598-452D-9ED4-605D4553F355}" destId="{12A8F647-C9A1-4753-BA52-EA760A7A6498}" srcOrd="0" destOrd="0" presId="urn:microsoft.com/office/officeart/2005/8/layout/pList2"/>
    <dgm:cxn modelId="{8FB34A94-9453-4A1C-9330-612721AA3330}" srcId="{5BC19C7F-5660-472B-8ED1-55456D522B8B}" destId="{D0AC0C08-A147-4FF2-827C-C3E38220A3E7}" srcOrd="1" destOrd="0" parTransId="{7FB59A2D-D220-4B0F-9110-63610B4BD2B8}" sibTransId="{16DA394C-665C-4047-A2A2-95B01319BDED}"/>
    <dgm:cxn modelId="{3419D041-1CE7-4051-9CC7-601A97A5609F}" type="presOf" srcId="{681E3FEB-79DA-46D1-ADA3-5EA045EAB823}" destId="{B812130D-33A0-4AA2-A8D8-B571FD51A080}" srcOrd="0" destOrd="0" presId="urn:microsoft.com/office/officeart/2005/8/layout/pList2"/>
    <dgm:cxn modelId="{5771B19A-EA9C-448D-839E-C2D113D5011F}" type="presOf" srcId="{3B9A53FB-913A-45C9-9E42-D97DC9D5F2E0}" destId="{399C5B21-19AB-473F-984F-0601D60DB971}" srcOrd="0" destOrd="0" presId="urn:microsoft.com/office/officeart/2005/8/layout/pList2"/>
    <dgm:cxn modelId="{5F9FEB54-3CE9-476A-8D15-E248B4FC2E9A}" type="presOf" srcId="{5BC19C7F-5660-472B-8ED1-55456D522B8B}" destId="{7CB1E3DA-8D5D-4224-9574-8FA2B189DCA6}" srcOrd="0" destOrd="0" presId="urn:microsoft.com/office/officeart/2005/8/layout/pList2"/>
    <dgm:cxn modelId="{307E2B5B-A208-493C-AE7E-DAA959CE9561}" type="presParOf" srcId="{7CB1E3DA-8D5D-4224-9574-8FA2B189DCA6}" destId="{19E54081-A1CD-45CC-8558-85354C57E1BE}" srcOrd="0" destOrd="0" presId="urn:microsoft.com/office/officeart/2005/8/layout/pList2"/>
    <dgm:cxn modelId="{401D7877-738A-44EE-9FE6-66DB7D491CE5}" type="presParOf" srcId="{7CB1E3DA-8D5D-4224-9574-8FA2B189DCA6}" destId="{1CC7F43D-7CB8-4390-9EF1-54B7696C6768}" srcOrd="1" destOrd="0" presId="urn:microsoft.com/office/officeart/2005/8/layout/pList2"/>
    <dgm:cxn modelId="{30C636F8-2C9C-430A-9886-5D8B38977AFF}" type="presParOf" srcId="{1CC7F43D-7CB8-4390-9EF1-54B7696C6768}" destId="{1B9BD723-7691-4D81-A3DA-85359D6BF434}" srcOrd="0" destOrd="0" presId="urn:microsoft.com/office/officeart/2005/8/layout/pList2"/>
    <dgm:cxn modelId="{7631E2B6-487C-45ED-8D41-0248F2FE35A4}" type="presParOf" srcId="{1B9BD723-7691-4D81-A3DA-85359D6BF434}" destId="{9A232C62-271B-45F1-9D56-B9CCBB7CE225}" srcOrd="0" destOrd="0" presId="urn:microsoft.com/office/officeart/2005/8/layout/pList2"/>
    <dgm:cxn modelId="{E9D84A85-A7A8-4E52-AEC8-2099E7E4B726}" type="presParOf" srcId="{1B9BD723-7691-4D81-A3DA-85359D6BF434}" destId="{5D5058FC-E7B8-49C1-96DF-415B52D4E190}" srcOrd="1" destOrd="0" presId="urn:microsoft.com/office/officeart/2005/8/layout/pList2"/>
    <dgm:cxn modelId="{7F3960C4-54B9-4882-9FCE-B6A231754C6D}" type="presParOf" srcId="{1B9BD723-7691-4D81-A3DA-85359D6BF434}" destId="{D4598BC6-9A00-4F07-925E-A9C8589EECCD}" srcOrd="2" destOrd="0" presId="urn:microsoft.com/office/officeart/2005/8/layout/pList2"/>
    <dgm:cxn modelId="{F95D3547-2DCB-47F9-9ED3-26FE4509BC12}" type="presParOf" srcId="{1CC7F43D-7CB8-4390-9EF1-54B7696C6768}" destId="{B812130D-33A0-4AA2-A8D8-B571FD51A080}" srcOrd="1" destOrd="0" presId="urn:microsoft.com/office/officeart/2005/8/layout/pList2"/>
    <dgm:cxn modelId="{5BA703EC-59B6-400D-9C73-7B914EE1BF45}" type="presParOf" srcId="{1CC7F43D-7CB8-4390-9EF1-54B7696C6768}" destId="{6DAC9F29-1A31-404E-8845-3BEDFD15AE81}" srcOrd="2" destOrd="0" presId="urn:microsoft.com/office/officeart/2005/8/layout/pList2"/>
    <dgm:cxn modelId="{BAA7D70D-2C58-435B-8D36-A6518E3D02FD}" type="presParOf" srcId="{6DAC9F29-1A31-404E-8845-3BEDFD15AE81}" destId="{7FE8370D-8BD1-4059-839A-394E51A5B28C}" srcOrd="0" destOrd="0" presId="urn:microsoft.com/office/officeart/2005/8/layout/pList2"/>
    <dgm:cxn modelId="{967A109A-2C00-4EB9-99C2-80EB2CF95D4D}" type="presParOf" srcId="{6DAC9F29-1A31-404E-8845-3BEDFD15AE81}" destId="{AF65B8F0-3139-4EB0-B268-1043D6F79192}" srcOrd="1" destOrd="0" presId="urn:microsoft.com/office/officeart/2005/8/layout/pList2"/>
    <dgm:cxn modelId="{B5428AF3-AEAA-402E-A79A-606A94C2E8E9}" type="presParOf" srcId="{6DAC9F29-1A31-404E-8845-3BEDFD15AE81}" destId="{1C9F0B5A-59BF-434B-BB3C-38C7B794F193}" srcOrd="2" destOrd="0" presId="urn:microsoft.com/office/officeart/2005/8/layout/pList2"/>
    <dgm:cxn modelId="{6E397298-14A6-4E1A-B52F-C907B3E97ED3}" type="presParOf" srcId="{1CC7F43D-7CB8-4390-9EF1-54B7696C6768}" destId="{C98334D7-45E2-4AE7-82BA-A45F99FC8626}" srcOrd="3" destOrd="0" presId="urn:microsoft.com/office/officeart/2005/8/layout/pList2"/>
    <dgm:cxn modelId="{44082620-E640-4903-82D1-F3ABA158E035}" type="presParOf" srcId="{1CC7F43D-7CB8-4390-9EF1-54B7696C6768}" destId="{90686310-1388-4FA5-9E62-E178C3B983BD}" srcOrd="4" destOrd="0" presId="urn:microsoft.com/office/officeart/2005/8/layout/pList2"/>
    <dgm:cxn modelId="{829BD57C-7197-4CF2-AD4E-0BEA15E153C3}" type="presParOf" srcId="{90686310-1388-4FA5-9E62-E178C3B983BD}" destId="{1DDCCA3D-47D5-408F-B08F-6923FC2345AC}" srcOrd="0" destOrd="0" presId="urn:microsoft.com/office/officeart/2005/8/layout/pList2"/>
    <dgm:cxn modelId="{9813E85F-3C26-4991-B43C-2ED0C38CFCA4}" type="presParOf" srcId="{90686310-1388-4FA5-9E62-E178C3B983BD}" destId="{EE56B41D-E6CA-4446-B8F4-7A14B2D84CAE}" srcOrd="1" destOrd="0" presId="urn:microsoft.com/office/officeart/2005/8/layout/pList2"/>
    <dgm:cxn modelId="{8F76E87C-F3A9-4CC7-9845-4787652A1580}" type="presParOf" srcId="{90686310-1388-4FA5-9E62-E178C3B983BD}" destId="{150A0B0C-0F1A-441E-88E9-36F8E41A3444}" srcOrd="2" destOrd="0" presId="urn:microsoft.com/office/officeart/2005/8/layout/pList2"/>
    <dgm:cxn modelId="{0345AC8A-AB0D-45B8-BBB9-D1FE076E55DD}" type="presParOf" srcId="{1CC7F43D-7CB8-4390-9EF1-54B7696C6768}" destId="{399C5B21-19AB-473F-984F-0601D60DB971}" srcOrd="5" destOrd="0" presId="urn:microsoft.com/office/officeart/2005/8/layout/pList2"/>
    <dgm:cxn modelId="{DF3FD386-DDAA-4318-9DFB-E007640CA6FB}" type="presParOf" srcId="{1CC7F43D-7CB8-4390-9EF1-54B7696C6768}" destId="{B99A6F8C-1A42-4CB9-90E1-C333318D64C3}" srcOrd="6" destOrd="0" presId="urn:microsoft.com/office/officeart/2005/8/layout/pList2"/>
    <dgm:cxn modelId="{215000EE-475F-484E-932C-F037D81D398F}" type="presParOf" srcId="{B99A6F8C-1A42-4CB9-90E1-C333318D64C3}" destId="{12A8F647-C9A1-4753-BA52-EA760A7A6498}" srcOrd="0" destOrd="0" presId="urn:microsoft.com/office/officeart/2005/8/layout/pList2"/>
    <dgm:cxn modelId="{74FE6B53-C0CB-4719-8510-E0F1B2EB857C}" type="presParOf" srcId="{B99A6F8C-1A42-4CB9-90E1-C333318D64C3}" destId="{D6676C8B-6022-47A8-8D76-A4661D761700}" srcOrd="1" destOrd="0" presId="urn:microsoft.com/office/officeart/2005/8/layout/pList2"/>
    <dgm:cxn modelId="{44092028-0415-4FAE-B212-422463316699}" type="presParOf" srcId="{B99A6F8C-1A42-4CB9-90E1-C333318D64C3}" destId="{EB991D6A-6F46-4C6D-B7E1-EEFDFF7A706F}" srcOrd="2" destOrd="0" presId="urn:microsoft.com/office/officeart/2005/8/layout/p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9E54081-A1CD-45CC-8558-85354C57E1BE}">
      <dsp:nvSpPr>
        <dsp:cNvPr id="0" name=""/>
        <dsp:cNvSpPr/>
      </dsp:nvSpPr>
      <dsp:spPr>
        <a:xfrm>
          <a:off x="0" y="0"/>
          <a:ext cx="8634413" cy="2075973"/>
        </a:xfrm>
        <a:prstGeom prst="roundRect">
          <a:avLst>
            <a:gd name="adj" fmla="val 10000"/>
          </a:avLst>
        </a:prstGeom>
        <a:solidFill>
          <a:schemeClr val="lt1">
            <a:alpha val="90000"/>
            <a:tint val="40000"/>
            <a:hueOff val="0"/>
            <a:satOff val="0"/>
            <a:lumOff val="0"/>
            <a:alphaOff val="0"/>
          </a:schemeClr>
        </a:solidFill>
        <a:ln w="12700" cap="flat" cmpd="sng" algn="ctr">
          <a:solidFill>
            <a:schemeClr val="accent6">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D4598BC6-9A00-4F07-925E-A9C8589EECCD}">
      <dsp:nvSpPr>
        <dsp:cNvPr id="0" name=""/>
        <dsp:cNvSpPr/>
      </dsp:nvSpPr>
      <dsp:spPr>
        <a:xfrm>
          <a:off x="261410" y="276796"/>
          <a:ext cx="1886416" cy="1522380"/>
        </a:xfrm>
        <a:prstGeom prst="roundRect">
          <a:avLst>
            <a:gd name="adj" fmla="val 10000"/>
          </a:avLst>
        </a:prstGeom>
        <a:solidFill>
          <a:schemeClr val="accent6">
            <a:tint val="40000"/>
            <a:hueOff val="0"/>
            <a:satOff val="0"/>
            <a:lumOff val="0"/>
            <a:alphaOff val="0"/>
          </a:schemeClr>
        </a:solidFill>
        <a:ln w="12700" cap="flat" cmpd="sng" algn="ctr">
          <a:solidFill>
            <a:schemeClr val="accent6">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9A232C62-271B-45F1-9D56-B9CCBB7CE225}">
      <dsp:nvSpPr>
        <dsp:cNvPr id="0" name=""/>
        <dsp:cNvSpPr/>
      </dsp:nvSpPr>
      <dsp:spPr>
        <a:xfrm rot="10800000">
          <a:off x="261410" y="2075973"/>
          <a:ext cx="1886416" cy="2537301"/>
        </a:xfrm>
        <a:prstGeom prst="round2SameRect">
          <a:avLst>
            <a:gd name="adj1" fmla="val 10500"/>
            <a:gd name="adj2" fmla="val 0"/>
          </a:avLst>
        </a:prstGeom>
        <a:solidFill>
          <a:schemeClr val="lt1">
            <a:hueOff val="0"/>
            <a:satOff val="0"/>
            <a:lumOff val="0"/>
            <a:alphaOff val="0"/>
          </a:schemeClr>
        </a:solidFill>
        <a:ln w="12700" cap="flat" cmpd="sng" algn="ctr">
          <a:solidFill>
            <a:schemeClr val="accent6">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t" anchorCtr="0">
          <a:noAutofit/>
        </a:bodyPr>
        <a:lstStyle/>
        <a:p>
          <a:pPr lvl="0" algn="ctr" defTabSz="666750" rtl="0">
            <a:lnSpc>
              <a:spcPct val="90000"/>
            </a:lnSpc>
            <a:spcBef>
              <a:spcPct val="0"/>
            </a:spcBef>
            <a:spcAft>
              <a:spcPct val="35000"/>
            </a:spcAft>
          </a:pPr>
          <a:r>
            <a:rPr lang="en-GB" sz="1500" kern="1200" dirty="0" smtClean="0"/>
            <a:t>“I’m not ready for modelling yet”</a:t>
          </a:r>
        </a:p>
        <a:p>
          <a:pPr lvl="0" algn="ctr" defTabSz="666750" rtl="0">
            <a:lnSpc>
              <a:spcPct val="90000"/>
            </a:lnSpc>
            <a:spcBef>
              <a:spcPct val="0"/>
            </a:spcBef>
            <a:spcAft>
              <a:spcPct val="35000"/>
            </a:spcAft>
          </a:pPr>
          <a:r>
            <a:rPr lang="en-GB" sz="1500" kern="1200" dirty="0" smtClean="0"/>
            <a:t>It’s never too early to start…the earlier the better</a:t>
          </a:r>
          <a:endParaRPr lang="en-GB" sz="1500" kern="1200" dirty="0"/>
        </a:p>
      </dsp:txBody>
      <dsp:txXfrm rot="10800000">
        <a:off x="319424" y="2075973"/>
        <a:ext cx="1770388" cy="2479287"/>
      </dsp:txXfrm>
    </dsp:sp>
    <dsp:sp modelId="{1C9F0B5A-59BF-434B-BB3C-38C7B794F193}">
      <dsp:nvSpPr>
        <dsp:cNvPr id="0" name=""/>
        <dsp:cNvSpPr/>
      </dsp:nvSpPr>
      <dsp:spPr>
        <a:xfrm>
          <a:off x="2336468" y="276796"/>
          <a:ext cx="1886416" cy="1522380"/>
        </a:xfrm>
        <a:prstGeom prst="roundRect">
          <a:avLst>
            <a:gd name="adj" fmla="val 10000"/>
          </a:avLst>
        </a:prstGeom>
        <a:solidFill>
          <a:schemeClr val="accent6">
            <a:tint val="40000"/>
            <a:hueOff val="0"/>
            <a:satOff val="0"/>
            <a:lumOff val="0"/>
            <a:alphaOff val="0"/>
          </a:schemeClr>
        </a:solidFill>
        <a:ln w="12700" cap="flat" cmpd="sng" algn="ctr">
          <a:solidFill>
            <a:schemeClr val="accent6">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7FE8370D-8BD1-4059-839A-394E51A5B28C}">
      <dsp:nvSpPr>
        <dsp:cNvPr id="0" name=""/>
        <dsp:cNvSpPr/>
      </dsp:nvSpPr>
      <dsp:spPr>
        <a:xfrm rot="10800000">
          <a:off x="2336468" y="2075973"/>
          <a:ext cx="1886416" cy="2537301"/>
        </a:xfrm>
        <a:prstGeom prst="round2SameRect">
          <a:avLst>
            <a:gd name="adj1" fmla="val 10500"/>
            <a:gd name="adj2" fmla="val 0"/>
          </a:avLst>
        </a:prstGeom>
        <a:solidFill>
          <a:schemeClr val="lt1">
            <a:hueOff val="0"/>
            <a:satOff val="0"/>
            <a:lumOff val="0"/>
            <a:alphaOff val="0"/>
          </a:schemeClr>
        </a:solidFill>
        <a:ln w="12700" cap="flat" cmpd="sng" algn="ctr">
          <a:solidFill>
            <a:schemeClr val="accent6">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t" anchorCtr="0">
          <a:noAutofit/>
        </a:bodyPr>
        <a:lstStyle/>
        <a:p>
          <a:pPr lvl="0" algn="ctr" defTabSz="666750" rtl="0">
            <a:lnSpc>
              <a:spcPct val="90000"/>
            </a:lnSpc>
            <a:spcBef>
              <a:spcPct val="0"/>
            </a:spcBef>
            <a:spcAft>
              <a:spcPct val="35000"/>
            </a:spcAft>
          </a:pPr>
          <a:r>
            <a:rPr lang="en-GB" sz="1500" kern="1200" dirty="0" smtClean="0"/>
            <a:t>“We have no data”</a:t>
          </a:r>
        </a:p>
        <a:p>
          <a:pPr lvl="0" algn="ctr" defTabSz="666750" rtl="0">
            <a:lnSpc>
              <a:spcPct val="90000"/>
            </a:lnSpc>
            <a:spcBef>
              <a:spcPct val="0"/>
            </a:spcBef>
            <a:spcAft>
              <a:spcPct val="35000"/>
            </a:spcAft>
          </a:pPr>
          <a:r>
            <a:rPr lang="en-GB" sz="1500" kern="1200" dirty="0" smtClean="0"/>
            <a:t>You can still understand the key levers and drivers</a:t>
          </a:r>
          <a:endParaRPr lang="en-GB" sz="1500" kern="1200" dirty="0"/>
        </a:p>
      </dsp:txBody>
      <dsp:txXfrm rot="10800000">
        <a:off x="2394482" y="2075973"/>
        <a:ext cx="1770388" cy="2479287"/>
      </dsp:txXfrm>
    </dsp:sp>
    <dsp:sp modelId="{150A0B0C-0F1A-441E-88E9-36F8E41A3444}">
      <dsp:nvSpPr>
        <dsp:cNvPr id="0" name=""/>
        <dsp:cNvSpPr/>
      </dsp:nvSpPr>
      <dsp:spPr>
        <a:xfrm>
          <a:off x="4411527" y="276796"/>
          <a:ext cx="1886416" cy="1522380"/>
        </a:xfrm>
        <a:prstGeom prst="roundRect">
          <a:avLst>
            <a:gd name="adj" fmla="val 10000"/>
          </a:avLst>
        </a:prstGeom>
        <a:solidFill>
          <a:schemeClr val="accent6">
            <a:tint val="40000"/>
            <a:hueOff val="0"/>
            <a:satOff val="0"/>
            <a:lumOff val="0"/>
            <a:alphaOff val="0"/>
          </a:schemeClr>
        </a:solidFill>
        <a:ln w="12700" cap="flat" cmpd="sng" algn="ctr">
          <a:solidFill>
            <a:schemeClr val="accent6">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1DDCCA3D-47D5-408F-B08F-6923FC2345AC}">
      <dsp:nvSpPr>
        <dsp:cNvPr id="0" name=""/>
        <dsp:cNvSpPr/>
      </dsp:nvSpPr>
      <dsp:spPr>
        <a:xfrm rot="10800000">
          <a:off x="4411527" y="2075973"/>
          <a:ext cx="1886416" cy="2537301"/>
        </a:xfrm>
        <a:prstGeom prst="round2SameRect">
          <a:avLst>
            <a:gd name="adj1" fmla="val 10500"/>
            <a:gd name="adj2" fmla="val 0"/>
          </a:avLst>
        </a:prstGeom>
        <a:solidFill>
          <a:schemeClr val="lt1">
            <a:hueOff val="0"/>
            <a:satOff val="0"/>
            <a:lumOff val="0"/>
            <a:alphaOff val="0"/>
          </a:schemeClr>
        </a:solidFill>
        <a:ln w="12700" cap="flat" cmpd="sng" algn="ctr">
          <a:solidFill>
            <a:schemeClr val="accent6">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t" anchorCtr="0">
          <a:noAutofit/>
        </a:bodyPr>
        <a:lstStyle/>
        <a:p>
          <a:pPr lvl="0" algn="ctr" defTabSz="666750" rtl="0">
            <a:lnSpc>
              <a:spcPct val="90000"/>
            </a:lnSpc>
            <a:spcBef>
              <a:spcPct val="0"/>
            </a:spcBef>
            <a:spcAft>
              <a:spcPct val="35000"/>
            </a:spcAft>
          </a:pPr>
          <a:r>
            <a:rPr lang="en-GB" sz="1500" kern="1200" dirty="0" smtClean="0"/>
            <a:t>“Modelling is  only worthwhile for large organisations”</a:t>
          </a:r>
        </a:p>
        <a:p>
          <a:pPr lvl="0" algn="ctr" defTabSz="666750" rtl="0">
            <a:lnSpc>
              <a:spcPct val="90000"/>
            </a:lnSpc>
            <a:spcBef>
              <a:spcPct val="0"/>
            </a:spcBef>
            <a:spcAft>
              <a:spcPct val="35000"/>
            </a:spcAft>
          </a:pPr>
          <a:r>
            <a:rPr lang="en-GB" sz="1500" kern="1200" dirty="0" smtClean="0"/>
            <a:t>Everyone would benefit from more rigour in their decision making</a:t>
          </a:r>
          <a:endParaRPr lang="en-GB" sz="1500" kern="1200" dirty="0"/>
        </a:p>
      </dsp:txBody>
      <dsp:txXfrm rot="10800000">
        <a:off x="4469541" y="2075973"/>
        <a:ext cx="1770388" cy="2479287"/>
      </dsp:txXfrm>
    </dsp:sp>
    <dsp:sp modelId="{EB991D6A-6F46-4C6D-B7E1-EEFDFF7A706F}">
      <dsp:nvSpPr>
        <dsp:cNvPr id="0" name=""/>
        <dsp:cNvSpPr/>
      </dsp:nvSpPr>
      <dsp:spPr>
        <a:xfrm>
          <a:off x="6486585" y="276796"/>
          <a:ext cx="1886416" cy="1522380"/>
        </a:xfrm>
        <a:prstGeom prst="roundRect">
          <a:avLst>
            <a:gd name="adj" fmla="val 10000"/>
          </a:avLst>
        </a:prstGeom>
        <a:solidFill>
          <a:schemeClr val="accent6">
            <a:tint val="40000"/>
            <a:hueOff val="0"/>
            <a:satOff val="0"/>
            <a:lumOff val="0"/>
            <a:alphaOff val="0"/>
          </a:schemeClr>
        </a:solidFill>
        <a:ln w="12700" cap="flat" cmpd="sng" algn="ctr">
          <a:solidFill>
            <a:schemeClr val="accent6">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12A8F647-C9A1-4753-BA52-EA760A7A6498}">
      <dsp:nvSpPr>
        <dsp:cNvPr id="0" name=""/>
        <dsp:cNvSpPr/>
      </dsp:nvSpPr>
      <dsp:spPr>
        <a:xfrm rot="10800000">
          <a:off x="6486585" y="2075973"/>
          <a:ext cx="1886416" cy="2537301"/>
        </a:xfrm>
        <a:prstGeom prst="round2SameRect">
          <a:avLst>
            <a:gd name="adj1" fmla="val 10500"/>
            <a:gd name="adj2" fmla="val 0"/>
          </a:avLst>
        </a:prstGeom>
        <a:solidFill>
          <a:schemeClr val="lt1">
            <a:hueOff val="0"/>
            <a:satOff val="0"/>
            <a:lumOff val="0"/>
            <a:alphaOff val="0"/>
          </a:schemeClr>
        </a:solidFill>
        <a:ln w="12700" cap="flat" cmpd="sng" algn="ctr">
          <a:solidFill>
            <a:schemeClr val="accent6">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t" anchorCtr="0">
          <a:noAutofit/>
        </a:bodyPr>
        <a:lstStyle/>
        <a:p>
          <a:pPr lvl="0" algn="ctr" defTabSz="666750" rtl="0">
            <a:lnSpc>
              <a:spcPct val="90000"/>
            </a:lnSpc>
            <a:spcBef>
              <a:spcPct val="0"/>
            </a:spcBef>
            <a:spcAft>
              <a:spcPct val="35000"/>
            </a:spcAft>
          </a:pPr>
          <a:r>
            <a:rPr lang="en-GB" sz="1500" kern="1200" dirty="0" smtClean="0"/>
            <a:t>“It’s going to take time and I already know the answer”</a:t>
          </a:r>
        </a:p>
        <a:p>
          <a:pPr lvl="0" algn="ctr" defTabSz="666750" rtl="0">
            <a:lnSpc>
              <a:spcPct val="90000"/>
            </a:lnSpc>
            <a:spcBef>
              <a:spcPct val="0"/>
            </a:spcBef>
            <a:spcAft>
              <a:spcPct val="35000"/>
            </a:spcAft>
          </a:pPr>
          <a:r>
            <a:rPr lang="en-GB" sz="1500" kern="1200" dirty="0" smtClean="0"/>
            <a:t>There may be multiple answers, risks to understand and will help with communicating</a:t>
          </a:r>
          <a:endParaRPr lang="en-GB" sz="1500" kern="1200" dirty="0"/>
        </a:p>
      </dsp:txBody>
      <dsp:txXfrm rot="10800000">
        <a:off x="6544599" y="2075973"/>
        <a:ext cx="1770388" cy="2479287"/>
      </dsp:txXfrm>
    </dsp:sp>
  </dsp:spTree>
</dsp:drawing>
</file>

<file path=ppt/diagrams/layout1.xml><?xml version="1.0" encoding="utf-8"?>
<dgm:layoutDef xmlns:dgm="http://schemas.openxmlformats.org/drawingml/2006/diagram" xmlns:a="http://schemas.openxmlformats.org/drawingml/2006/main" uniqueId="urn:microsoft.com/office/officeart/2005/8/layout/pList2">
  <dgm:title val=""/>
  <dgm:desc val=""/>
  <dgm:catLst>
    <dgm:cat type="list" pri="11000"/>
    <dgm:cat type="picture" pri="24000"/>
    <dgm:cat type="pictureconvert" pri="24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alg type="composite"/>
    <dgm:shape xmlns:r="http://schemas.openxmlformats.org/officeDocument/2006/relationships" r:blip="">
      <dgm:adjLst/>
    </dgm:shape>
    <dgm:presOf/>
    <dgm:constrLst>
      <dgm:constr type="w" for="ch" forName="bkgdShp" refType="w"/>
      <dgm:constr type="h" for="ch" forName="bkgdShp" refType="h" fact="0.45"/>
      <dgm:constr type="t" for="ch" forName="bkgdShp"/>
      <dgm:constr type="w" for="ch" forName="linComp" refType="w" fact="0.94"/>
      <dgm:constr type="h" for="ch" forName="linComp" refType="h"/>
      <dgm:constr type="ctrX" for="ch" forName="linComp" refType="w" fact="0.5"/>
    </dgm:constrLst>
    <dgm:ruleLst/>
    <dgm:choose name="Name1">
      <dgm:if name="Name2" axis="ch" ptType="node" func="cnt" op="gte" val="1">
        <dgm:layoutNode name="bkgdShp" styleLbl="alignAccFollowNode1">
          <dgm:alg type="sp"/>
          <dgm:shape xmlns:r="http://schemas.openxmlformats.org/officeDocument/2006/relationships" type="roundRect" r:blip="">
            <dgm:adjLst>
              <dgm:adj idx="1" val="0.1"/>
            </dgm:adjLst>
          </dgm:shape>
          <dgm:presOf/>
          <dgm:constrLst/>
          <dgm:ruleLst/>
        </dgm:layoutNode>
        <dgm:layoutNode name="linComp">
          <dgm:choose name="Name3">
            <dgm:if name="Name4" func="var" arg="dir" op="equ" val="norm">
              <dgm:alg type="lin"/>
            </dgm:if>
            <dgm:else name="Name5">
              <dgm:alg type="lin">
                <dgm:param type="linDir" val="fromR"/>
              </dgm:alg>
            </dgm:else>
          </dgm:choose>
          <dgm:shape xmlns:r="http://schemas.openxmlformats.org/officeDocument/2006/relationships" r:blip="">
            <dgm:adjLst/>
          </dgm:shape>
          <dgm:presOf/>
          <dgm:constrLst>
            <dgm:constr type="w" for="ch" forName="compNode" refType="w"/>
            <dgm:constr type="h" for="ch" forName="compNode" refType="h"/>
            <dgm:constr type="w" for="ch" ptType="sibTrans" refType="w" refFor="ch" refForName="compNode" fact="0.1"/>
            <dgm:constr type="h" for="ch" ptType="sibTrans" op="equ"/>
            <dgm:constr type="h" for="ch" forName="compNode" op="equ"/>
            <dgm:constr type="primFontSz" for="des" forName="node" op="equ"/>
          </dgm:constrLst>
          <dgm:ruleLst/>
          <dgm:forEach name="nodesForEach" axis="ch" ptType="node">
            <dgm:layoutNode name="compNode">
              <dgm:alg type="composite"/>
              <dgm:shape xmlns:r="http://schemas.openxmlformats.org/officeDocument/2006/relationships" r:blip="">
                <dgm:adjLst/>
              </dgm:shape>
              <dgm:presOf/>
              <dgm:constrLst>
                <dgm:constr type="w" for="ch" forName="node" refType="w"/>
                <dgm:constr type="h" for="ch" forName="node" refType="h" fact="0.55"/>
                <dgm:constr type="b" for="ch" forName="node" refType="h"/>
                <dgm:constr type="w" for="ch" forName="invisiNode" refType="w" fact="0.75"/>
                <dgm:constr type="h" for="ch" forName="invisiNode" refType="h" fact="0.06"/>
                <dgm:constr type="t" for="ch" forName="invisiNode"/>
                <dgm:constr type="w" for="ch" forName="imagNode" refType="w"/>
                <dgm:constr type="h" for="ch" forName="imagNode" refType="h" fact="0.33"/>
                <dgm:constr type="ctrX" for="ch" forName="imagNode" refType="w" fact="0.5"/>
                <dgm:constr type="t" for="ch" forName="imagNode" refType="h" fact="0.06"/>
              </dgm:constrLst>
              <dgm:ruleLst/>
              <dgm:layoutNode name="node" styleLbl="node1">
                <dgm:varLst>
                  <dgm:bulletEnabled val="1"/>
                </dgm:varLst>
                <dgm:alg type="tx">
                  <dgm:param type="txAnchorVert" val="t"/>
                </dgm:alg>
                <dgm:shape xmlns:r="http://schemas.openxmlformats.org/officeDocument/2006/relationships" rot="180" type="round2SameRect" r:blip="">
                  <dgm:adjLst>
                    <dgm:adj idx="1" val="0.105"/>
                  </dgm:adjLst>
                </dgm:shape>
                <dgm:presOf axis="desOrSelf" ptType="node"/>
                <dgm:constrLst>
                  <dgm:constr type="primFontSz" val="65"/>
                </dgm:constrLst>
                <dgm:ruleLst>
                  <dgm:rule type="primFontSz" val="5" fact="NaN" max="NaN"/>
                </dgm:ruleLst>
              </dgm:layoutNode>
              <dgm:layoutNode name="invisiNode">
                <dgm:alg type="sp"/>
                <dgm:shape xmlns:r="http://schemas.openxmlformats.org/officeDocument/2006/relationships" type="roundRect" r:blip="" hideGeom="1">
                  <dgm:adjLst>
                    <dgm:adj idx="1" val="0.1"/>
                  </dgm:adjLst>
                </dgm:shape>
                <dgm:presOf/>
                <dgm:constrLst/>
                <dgm:ruleLst/>
              </dgm:layoutNode>
              <dgm:layoutNode name="imagNode" styleLbl="fgImgPlace1">
                <dgm:alg type="sp"/>
                <dgm:shape xmlns:r="http://schemas.openxmlformats.org/officeDocument/2006/relationships" type="roundRect" r:blip="" zOrderOff="-2" blipPhldr="1">
                  <dgm:adjLst>
                    <dgm:adj idx="1" val="0.1"/>
                  </dgm:adjLst>
                </dgm:shape>
                <dgm:presOf/>
                <dgm:constrLst/>
                <dgm:ruleLst/>
              </dgm:layoutNode>
            </dgm:layoutNode>
            <dgm:forEach name="sibTransForEach"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if>
      <dgm:else name="Name6"/>
    </dgm:choos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1" y="1"/>
            <a:ext cx="2945659" cy="495427"/>
          </a:xfrm>
          <a:prstGeom prst="rect">
            <a:avLst/>
          </a:prstGeom>
        </p:spPr>
        <p:txBody>
          <a:bodyPr vert="horz" lIns="91426" tIns="45713" rIns="91426" bIns="45713" rtlCol="0"/>
          <a:lstStyle>
            <a:lvl1pPr algn="l">
              <a:defRPr sz="1200"/>
            </a:lvl1pPr>
          </a:lstStyle>
          <a:p>
            <a:r>
              <a:rPr lang="en-GB"/>
              <a:t>INCLUDE THE APPROPRIATE NATIONAL SECURITY MARKINGS (IF REQUIRED) GUIDANCE CAN BE FOUND HERE</a:t>
            </a:r>
            <a:endParaRPr lang="en-AU"/>
          </a:p>
        </p:txBody>
      </p:sp>
      <p:sp>
        <p:nvSpPr>
          <p:cNvPr id="3" name="Date Placeholder 2"/>
          <p:cNvSpPr>
            <a:spLocks noGrp="1"/>
          </p:cNvSpPr>
          <p:nvPr>
            <p:ph type="dt" sz="quarter" idx="1"/>
          </p:nvPr>
        </p:nvSpPr>
        <p:spPr>
          <a:xfrm>
            <a:off x="3850444" y="1"/>
            <a:ext cx="2945659" cy="495427"/>
          </a:xfrm>
          <a:prstGeom prst="rect">
            <a:avLst/>
          </a:prstGeom>
        </p:spPr>
        <p:txBody>
          <a:bodyPr vert="horz" lIns="91426" tIns="45713" rIns="91426" bIns="45713" rtlCol="0"/>
          <a:lstStyle>
            <a:lvl1pPr algn="r">
              <a:defRPr sz="1200"/>
            </a:lvl1pPr>
          </a:lstStyle>
          <a:p>
            <a:fld id="{53E73996-7F2A-4899-9FEE-09AD6D46846C}" type="datetimeFigureOut">
              <a:rPr lang="en-AU" smtClean="0"/>
              <a:t>19/03/2019</a:t>
            </a:fld>
            <a:endParaRPr lang="en-AU"/>
          </a:p>
        </p:txBody>
      </p:sp>
      <p:sp>
        <p:nvSpPr>
          <p:cNvPr id="4" name="Footer Placeholder 3"/>
          <p:cNvSpPr>
            <a:spLocks noGrp="1"/>
          </p:cNvSpPr>
          <p:nvPr>
            <p:ph type="ftr" sz="quarter" idx="2"/>
          </p:nvPr>
        </p:nvSpPr>
        <p:spPr>
          <a:xfrm>
            <a:off x="1" y="9378825"/>
            <a:ext cx="2945659" cy="495426"/>
          </a:xfrm>
          <a:prstGeom prst="rect">
            <a:avLst/>
          </a:prstGeom>
        </p:spPr>
        <p:txBody>
          <a:bodyPr vert="horz" lIns="91426" tIns="45713" rIns="91426" bIns="45713" rtlCol="0" anchor="b"/>
          <a:lstStyle>
            <a:lvl1pPr algn="l">
              <a:defRPr sz="1200"/>
            </a:lvl1pPr>
          </a:lstStyle>
          <a:p>
            <a:r>
              <a:rPr lang="en-GB"/>
              <a:t>INCLUDE THE APPROPRIATE BAE SYSTEM COMPANY MARKING (IF REQUIRED). GUIDANCE CAN BE FOUND HERE Include the appropriate copyright legend. Include appropriate trademark legends (if required). Guidance can be found HERE (see final slide for restrictions on use) </a:t>
            </a:r>
            <a:endParaRPr lang="en-AU"/>
          </a:p>
        </p:txBody>
      </p:sp>
      <p:sp>
        <p:nvSpPr>
          <p:cNvPr id="5" name="Slide Number Placeholder 4"/>
          <p:cNvSpPr>
            <a:spLocks noGrp="1"/>
          </p:cNvSpPr>
          <p:nvPr>
            <p:ph type="sldNum" sz="quarter" idx="3"/>
          </p:nvPr>
        </p:nvSpPr>
        <p:spPr>
          <a:xfrm>
            <a:off x="3850444" y="9378825"/>
            <a:ext cx="2945659" cy="495426"/>
          </a:xfrm>
          <a:prstGeom prst="rect">
            <a:avLst/>
          </a:prstGeom>
        </p:spPr>
        <p:txBody>
          <a:bodyPr vert="horz" lIns="91426" tIns="45713" rIns="91426" bIns="45713" rtlCol="0" anchor="b"/>
          <a:lstStyle>
            <a:lvl1pPr algn="r">
              <a:defRPr sz="1200"/>
            </a:lvl1pPr>
          </a:lstStyle>
          <a:p>
            <a:fld id="{4958E4E4-370B-43C5-912D-00C8E6F1B70E}" type="slidenum">
              <a:rPr lang="en-AU" smtClean="0"/>
              <a:t>‹#›</a:t>
            </a:fld>
            <a:endParaRPr lang="en-AU"/>
          </a:p>
        </p:txBody>
      </p:sp>
    </p:spTree>
    <p:extLst>
      <p:ext uri="{BB962C8B-B14F-4D97-AF65-F5344CB8AC3E}">
        <p14:creationId xmlns:p14="http://schemas.microsoft.com/office/powerpoint/2010/main" val="649799149"/>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2" Type="http://schemas.openxmlformats.org/officeDocument/2006/relationships/hyperlink" Target="http://ws-intranet.ent.baesystems.com/sites/InformationSecurity/Pages/default.aspx" TargetMode="External"/><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bwMode="auto">
      <p:bgRef idx="1001">
        <a:schemeClr val="bg1"/>
      </p:bgRef>
    </p:bg>
    <p:spTree>
      <p:nvGrpSpPr>
        <p:cNvPr id="1" name=""/>
        <p:cNvGrpSpPr/>
        <p:nvPr/>
      </p:nvGrpSpPr>
      <p:grpSpPr>
        <a:xfrm>
          <a:off x="0" y="0"/>
          <a:ext cx="0" cy="0"/>
          <a:chOff x="0" y="0"/>
          <a:chExt cx="0" cy="0"/>
        </a:xfrm>
      </p:grpSpPr>
      <p:sp>
        <p:nvSpPr>
          <p:cNvPr id="4" name="Slide Image Placeholder 3"/>
          <p:cNvSpPr>
            <a:spLocks noGrp="1" noRot="1" noChangeAspect="1"/>
          </p:cNvSpPr>
          <p:nvPr>
            <p:ph type="sldImg" idx="2"/>
          </p:nvPr>
        </p:nvSpPr>
        <p:spPr>
          <a:xfrm>
            <a:off x="108000" y="679450"/>
            <a:ext cx="6527558" cy="3672000"/>
          </a:xfrm>
          <a:prstGeom prst="rect">
            <a:avLst/>
          </a:prstGeom>
          <a:noFill/>
          <a:ln w="12700">
            <a:solidFill>
              <a:prstClr val="black"/>
            </a:solidFill>
          </a:ln>
        </p:spPr>
        <p:txBody>
          <a:bodyPr vert="horz" lIns="91426" tIns="45713" rIns="91426" bIns="45713" rtlCol="0" anchor="ctr"/>
          <a:lstStyle/>
          <a:p>
            <a:endParaRPr lang="en-AU"/>
          </a:p>
        </p:txBody>
      </p:sp>
      <p:sp>
        <p:nvSpPr>
          <p:cNvPr id="5" name="Notes Placeholder 4"/>
          <p:cNvSpPr>
            <a:spLocks noGrp="1"/>
          </p:cNvSpPr>
          <p:nvPr>
            <p:ph type="body" sz="quarter" idx="3"/>
          </p:nvPr>
        </p:nvSpPr>
        <p:spPr>
          <a:xfrm>
            <a:off x="679768" y="5271010"/>
            <a:ext cx="5438140" cy="3887986"/>
          </a:xfrm>
          <a:prstGeom prst="rect">
            <a:avLst/>
          </a:prstGeom>
        </p:spPr>
        <p:txBody>
          <a:bodyPr vert="horz" lIns="91426" tIns="45713" rIns="91426" bIns="45713" rtlCol="0"/>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AU" dirty="0"/>
          </a:p>
        </p:txBody>
      </p:sp>
      <p:sp>
        <p:nvSpPr>
          <p:cNvPr id="26" name="Slide Number Placeholder 25"/>
          <p:cNvSpPr>
            <a:spLocks noGrp="1"/>
          </p:cNvSpPr>
          <p:nvPr>
            <p:ph type="sldNum" sz="quarter" idx="5"/>
          </p:nvPr>
        </p:nvSpPr>
        <p:spPr>
          <a:xfrm>
            <a:off x="6415863" y="17299"/>
            <a:ext cx="381812" cy="132175"/>
          </a:xfrm>
          <a:prstGeom prst="rect">
            <a:avLst/>
          </a:prstGeom>
        </p:spPr>
        <p:txBody>
          <a:bodyPr vert="horz" lIns="91426" tIns="45713" rIns="91426" bIns="45713" rtlCol="0" anchor="ctr" anchorCtr="0"/>
          <a:lstStyle>
            <a:lvl1pPr algn="r">
              <a:defRPr sz="800" b="1">
                <a:solidFill>
                  <a:schemeClr val="accent2"/>
                </a:solidFill>
              </a:defRPr>
            </a:lvl1pPr>
          </a:lstStyle>
          <a:p>
            <a:fld id="{E9401674-90E8-405F-9AFA-FF6A0703C313}" type="slidenum">
              <a:rPr lang="en-AU" smtClean="0"/>
              <a:pPr/>
              <a:t>‹#›</a:t>
            </a:fld>
            <a:endParaRPr lang="en-AU" dirty="0"/>
          </a:p>
        </p:txBody>
      </p:sp>
      <p:sp>
        <p:nvSpPr>
          <p:cNvPr id="28" name="Text Placeholder 5"/>
          <p:cNvSpPr txBox="1">
            <a:spLocks/>
          </p:cNvSpPr>
          <p:nvPr/>
        </p:nvSpPr>
        <p:spPr>
          <a:xfrm>
            <a:off x="673959" y="9315591"/>
            <a:ext cx="5443949" cy="315471"/>
          </a:xfrm>
          <a:prstGeom prst="rect">
            <a:avLst/>
          </a:prstGeom>
        </p:spPr>
        <p:txBody>
          <a:bodyPr wrap="square" lIns="0" tIns="0" rIns="91426" bIns="45713" anchor="ctr">
            <a:spAutoFit/>
          </a:bodyPr>
          <a:lstStyle>
            <a:lvl1pPr marL="0" indent="0" algn="l" defTabSz="914400" rtl="0" eaLnBrk="1" latinLnBrk="0" hangingPunct="1">
              <a:spcBef>
                <a:spcPct val="20000"/>
              </a:spcBef>
              <a:buFont typeface="Arial" panose="020B0604020202020204" pitchFamily="34" charset="0"/>
              <a:buNone/>
              <a:defRPr sz="500" kern="1200" baseline="0">
                <a:solidFill>
                  <a:schemeClr val="bg1"/>
                </a:solidFill>
                <a:latin typeface="+mn-lt"/>
                <a:ea typeface="+mn-ea"/>
                <a:cs typeface="+mn-cs"/>
              </a:defRPr>
            </a:lvl1pPr>
            <a:lvl2pPr marL="457200" indent="0" algn="l" defTabSz="914400" rtl="0" eaLnBrk="1" latinLnBrk="0" hangingPunct="1">
              <a:spcBef>
                <a:spcPct val="20000"/>
              </a:spcBef>
              <a:buFont typeface="Arial" panose="020B0604020202020204" pitchFamily="34" charset="0"/>
              <a:buNone/>
              <a:defRPr sz="500" kern="1200">
                <a:solidFill>
                  <a:schemeClr val="bg1"/>
                </a:solidFill>
                <a:latin typeface="+mn-lt"/>
                <a:ea typeface="+mn-ea"/>
                <a:cs typeface="+mn-cs"/>
              </a:defRPr>
            </a:lvl2pPr>
            <a:lvl3pPr marL="914400" indent="0" algn="l" defTabSz="914400" rtl="0" eaLnBrk="1" latinLnBrk="0" hangingPunct="1">
              <a:spcBef>
                <a:spcPct val="20000"/>
              </a:spcBef>
              <a:buFont typeface="Arial" panose="020B0604020202020204" pitchFamily="34" charset="0"/>
              <a:buNone/>
              <a:defRPr sz="500" kern="1200">
                <a:solidFill>
                  <a:schemeClr val="bg1"/>
                </a:solidFill>
                <a:latin typeface="+mn-lt"/>
                <a:ea typeface="+mn-ea"/>
                <a:cs typeface="+mn-cs"/>
              </a:defRPr>
            </a:lvl3pPr>
            <a:lvl4pPr marL="1371600" indent="0" algn="l" defTabSz="914400" rtl="0" eaLnBrk="1" latinLnBrk="0" hangingPunct="1">
              <a:spcBef>
                <a:spcPct val="20000"/>
              </a:spcBef>
              <a:buFont typeface="Arial" panose="020B0604020202020204" pitchFamily="34" charset="0"/>
              <a:buNone/>
              <a:defRPr sz="500" kern="1200">
                <a:solidFill>
                  <a:schemeClr val="bg1"/>
                </a:solidFill>
                <a:latin typeface="+mn-lt"/>
                <a:ea typeface="+mn-ea"/>
                <a:cs typeface="+mn-cs"/>
              </a:defRPr>
            </a:lvl4pPr>
            <a:lvl5pPr marL="1828800" indent="0" algn="l" defTabSz="914400" rtl="0" eaLnBrk="1" latinLnBrk="0" hangingPunct="1">
              <a:spcBef>
                <a:spcPct val="20000"/>
              </a:spcBef>
              <a:buFont typeface="Arial" panose="020B0604020202020204" pitchFamily="34" charset="0"/>
              <a:buNone/>
              <a:defRPr sz="500" kern="1200">
                <a:solidFill>
                  <a:schemeClr val="bg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marR="0" indent="0" algn="l" defTabSz="1072922" rtl="0" eaLnBrk="1" fontAlgn="auto" latinLnBrk="0" hangingPunct="1">
              <a:lnSpc>
                <a:spcPts val="704"/>
              </a:lnSpc>
              <a:spcBef>
                <a:spcPts val="0"/>
              </a:spcBef>
              <a:spcAft>
                <a:spcPts val="0"/>
              </a:spcAft>
              <a:buClrTx/>
              <a:buSzTx/>
              <a:buFont typeface="Arial" panose="020B0604020202020204" pitchFamily="34" charset="0"/>
              <a:buNone/>
              <a:tabLst/>
              <a:defRPr/>
            </a:pPr>
            <a:r>
              <a:rPr lang="en-GB" sz="500" kern="0" dirty="0">
                <a:solidFill>
                  <a:srgbClr val="666666"/>
                </a:solidFill>
                <a:cs typeface="Arial"/>
              </a:rPr>
              <a:t>INCLUDE THE APPROPRIATE BAE SYSTEM COMPANY MARKING (IF REQUIRED). GUIDANCE CAN BE FOUND </a:t>
            </a:r>
            <a:r>
              <a:rPr lang="en-GB" sz="500" kern="0" dirty="0">
                <a:solidFill>
                  <a:schemeClr val="accent2"/>
                </a:solidFill>
                <a:cs typeface="Arial"/>
                <a:hlinkClick r:id="rId2"/>
              </a:rPr>
              <a:t>HERE</a:t>
            </a:r>
            <a:endParaRPr lang="en-GB" sz="500" kern="0" dirty="0">
              <a:solidFill>
                <a:schemeClr val="accent2"/>
              </a:solidFill>
              <a:cs typeface="Arial"/>
            </a:endParaRPr>
          </a:p>
          <a:p>
            <a:pPr marL="0" marR="0" indent="0" algn="l" defTabSz="1072922" rtl="0" eaLnBrk="1" fontAlgn="auto" latinLnBrk="0" hangingPunct="1">
              <a:lnSpc>
                <a:spcPts val="704"/>
              </a:lnSpc>
              <a:spcBef>
                <a:spcPts val="0"/>
              </a:spcBef>
              <a:spcAft>
                <a:spcPts val="0"/>
              </a:spcAft>
              <a:buClrTx/>
              <a:buSzTx/>
              <a:buFont typeface="Arial" panose="020B0604020202020204" pitchFamily="34" charset="0"/>
              <a:buNone/>
              <a:tabLst/>
              <a:defRPr/>
            </a:pPr>
            <a:r>
              <a:rPr lang="en-GB" sz="500" kern="0" dirty="0">
                <a:solidFill>
                  <a:srgbClr val="666666"/>
                </a:solidFill>
                <a:cs typeface="Arial"/>
              </a:rPr>
              <a:t>Include the appropriate copyright legend. Include appropriate trademark legends (if required). Guidance can be found </a:t>
            </a:r>
            <a:r>
              <a:rPr lang="en-GB" sz="500" kern="0" dirty="0">
                <a:solidFill>
                  <a:schemeClr val="accent2"/>
                </a:solidFill>
                <a:cs typeface="Arial"/>
                <a:hlinkClick r:id="rId2"/>
              </a:rPr>
              <a:t>HERE</a:t>
            </a:r>
            <a:endParaRPr lang="en-GB" sz="500" kern="0" dirty="0">
              <a:solidFill>
                <a:srgbClr val="666666"/>
              </a:solidFill>
              <a:cs typeface="Arial"/>
            </a:endParaRPr>
          </a:p>
          <a:p>
            <a:pPr marL="0" marR="0" indent="0" algn="l" defTabSz="1072922" rtl="0" eaLnBrk="1" fontAlgn="auto" latinLnBrk="0" hangingPunct="1">
              <a:lnSpc>
                <a:spcPts val="704"/>
              </a:lnSpc>
              <a:spcBef>
                <a:spcPts val="0"/>
              </a:spcBef>
              <a:spcAft>
                <a:spcPts val="0"/>
              </a:spcAft>
              <a:buClrTx/>
              <a:buSzTx/>
              <a:buFont typeface="Arial" panose="020B0604020202020204" pitchFamily="34" charset="0"/>
              <a:buNone/>
              <a:tabLst/>
              <a:defRPr/>
            </a:pPr>
            <a:r>
              <a:rPr lang="en-GB" sz="500" kern="0" dirty="0">
                <a:solidFill>
                  <a:srgbClr val="666666"/>
                </a:solidFill>
                <a:cs typeface="Arial"/>
              </a:rPr>
              <a:t>(see final slide for restrictions on use)</a:t>
            </a:r>
          </a:p>
        </p:txBody>
      </p:sp>
      <p:sp>
        <p:nvSpPr>
          <p:cNvPr id="30" name="Text Placeholder 5"/>
          <p:cNvSpPr txBox="1">
            <a:spLocks/>
          </p:cNvSpPr>
          <p:nvPr/>
        </p:nvSpPr>
        <p:spPr>
          <a:xfrm>
            <a:off x="1825400" y="22216"/>
            <a:ext cx="3793138" cy="123111"/>
          </a:xfrm>
          <a:prstGeom prst="rect">
            <a:avLst/>
          </a:prstGeom>
        </p:spPr>
        <p:txBody>
          <a:bodyPr wrap="square" lIns="0" tIns="0" rIns="91426" bIns="45713" anchor="ctr">
            <a:spAutoFit/>
          </a:bodyPr>
          <a:lstStyle>
            <a:lvl1pPr marL="0" indent="0" algn="l" defTabSz="914400" rtl="0" eaLnBrk="1" latinLnBrk="0" hangingPunct="1">
              <a:spcBef>
                <a:spcPct val="20000"/>
              </a:spcBef>
              <a:buFont typeface="Arial" panose="020B0604020202020204" pitchFamily="34" charset="0"/>
              <a:buNone/>
              <a:defRPr sz="500" kern="1200" baseline="0">
                <a:solidFill>
                  <a:schemeClr val="bg1"/>
                </a:solidFill>
                <a:latin typeface="+mn-lt"/>
                <a:ea typeface="+mn-ea"/>
                <a:cs typeface="+mn-cs"/>
              </a:defRPr>
            </a:lvl1pPr>
            <a:lvl2pPr marL="457200" indent="0" algn="l" defTabSz="914400" rtl="0" eaLnBrk="1" latinLnBrk="0" hangingPunct="1">
              <a:spcBef>
                <a:spcPct val="20000"/>
              </a:spcBef>
              <a:buFont typeface="Arial" panose="020B0604020202020204" pitchFamily="34" charset="0"/>
              <a:buNone/>
              <a:defRPr sz="500" kern="1200">
                <a:solidFill>
                  <a:schemeClr val="bg1"/>
                </a:solidFill>
                <a:latin typeface="+mn-lt"/>
                <a:ea typeface="+mn-ea"/>
                <a:cs typeface="+mn-cs"/>
              </a:defRPr>
            </a:lvl2pPr>
            <a:lvl3pPr marL="914400" indent="0" algn="l" defTabSz="914400" rtl="0" eaLnBrk="1" latinLnBrk="0" hangingPunct="1">
              <a:spcBef>
                <a:spcPct val="20000"/>
              </a:spcBef>
              <a:buFont typeface="Arial" panose="020B0604020202020204" pitchFamily="34" charset="0"/>
              <a:buNone/>
              <a:defRPr sz="500" kern="1200">
                <a:solidFill>
                  <a:schemeClr val="bg1"/>
                </a:solidFill>
                <a:latin typeface="+mn-lt"/>
                <a:ea typeface="+mn-ea"/>
                <a:cs typeface="+mn-cs"/>
              </a:defRPr>
            </a:lvl3pPr>
            <a:lvl4pPr marL="1371600" indent="0" algn="l" defTabSz="914400" rtl="0" eaLnBrk="1" latinLnBrk="0" hangingPunct="1">
              <a:spcBef>
                <a:spcPct val="20000"/>
              </a:spcBef>
              <a:buFont typeface="Arial" panose="020B0604020202020204" pitchFamily="34" charset="0"/>
              <a:buNone/>
              <a:defRPr sz="500" kern="1200">
                <a:solidFill>
                  <a:schemeClr val="bg1"/>
                </a:solidFill>
                <a:latin typeface="+mn-lt"/>
                <a:ea typeface="+mn-ea"/>
                <a:cs typeface="+mn-cs"/>
              </a:defRPr>
            </a:lvl4pPr>
            <a:lvl5pPr marL="1828800" indent="0" algn="l" defTabSz="914400" rtl="0" eaLnBrk="1" latinLnBrk="0" hangingPunct="1">
              <a:spcBef>
                <a:spcPct val="20000"/>
              </a:spcBef>
              <a:buFont typeface="Arial" panose="020B0604020202020204" pitchFamily="34" charset="0"/>
              <a:buNone/>
              <a:defRPr sz="500" kern="1200">
                <a:solidFill>
                  <a:schemeClr val="bg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r>
              <a:rPr lang="en-US" kern="0" dirty="0">
                <a:solidFill>
                  <a:srgbClr val="666666"/>
                </a:solidFill>
              </a:rPr>
              <a:t>INCLUDE THE APPROPRIATE COMPANY</a:t>
            </a:r>
            <a:r>
              <a:rPr lang="en-US" kern="0" baseline="0" dirty="0">
                <a:solidFill>
                  <a:srgbClr val="666666"/>
                </a:solidFill>
              </a:rPr>
              <a:t> AND </a:t>
            </a:r>
            <a:r>
              <a:rPr lang="en-US" kern="0" dirty="0">
                <a:solidFill>
                  <a:srgbClr val="666666"/>
                </a:solidFill>
              </a:rPr>
              <a:t>NATIONAL SECURITY MARKINGS (IF REQUIRED) </a:t>
            </a:r>
            <a:r>
              <a:rPr lang="en-GB" kern="0" dirty="0">
                <a:solidFill>
                  <a:srgbClr val="666666"/>
                </a:solidFill>
              </a:rPr>
              <a:t>GUIDANCE CAN BE</a:t>
            </a:r>
            <a:r>
              <a:rPr lang="en-GB" sz="500" kern="0" dirty="0">
                <a:solidFill>
                  <a:srgbClr val="666666"/>
                </a:solidFill>
              </a:rPr>
              <a:t> </a:t>
            </a:r>
            <a:r>
              <a:rPr lang="en-GB" sz="500" kern="0" dirty="0">
                <a:solidFill>
                  <a:srgbClr val="666666"/>
                </a:solidFill>
                <a:cs typeface="Arial"/>
              </a:rPr>
              <a:t>FOUND </a:t>
            </a:r>
            <a:r>
              <a:rPr lang="en-GB" sz="500" kern="0" dirty="0">
                <a:solidFill>
                  <a:schemeClr val="accent2"/>
                </a:solidFill>
                <a:cs typeface="Arial"/>
                <a:hlinkClick r:id="rId2"/>
              </a:rPr>
              <a:t>HERE</a:t>
            </a:r>
            <a:endParaRPr lang="en-GB" sz="500" kern="0" dirty="0">
              <a:solidFill>
                <a:srgbClr val="666666"/>
              </a:solidFill>
            </a:endParaRPr>
          </a:p>
        </p:txBody>
      </p:sp>
    </p:spTree>
    <p:extLst>
      <p:ext uri="{BB962C8B-B14F-4D97-AF65-F5344CB8AC3E}">
        <p14:creationId xmlns:p14="http://schemas.microsoft.com/office/powerpoint/2010/main" val="2085031839"/>
      </p:ext>
    </p:extLst>
  </p:cSld>
  <p:clrMap bg1="lt1" tx1="dk1" bg2="lt2" tx2="dk2" accent1="accent1" accent2="accent2" accent3="accent3" accent4="accent4" accent5="accent5" accent6="accent6" hlink="hlink" folHlink="folHlink"/>
  <p:hf hdr="0" ftr="0" dt="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07950" y="679450"/>
            <a:ext cx="6527800" cy="3671888"/>
          </a:xfrm>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E9401674-90E8-405F-9AFA-FF6A0703C313}" type="slidenum">
              <a:rPr lang="en-AU" smtClean="0"/>
              <a:pPr/>
              <a:t>1</a:t>
            </a:fld>
            <a:endParaRPr lang="en-AU" dirty="0"/>
          </a:p>
        </p:txBody>
      </p:sp>
    </p:spTree>
    <p:extLst>
      <p:ext uri="{BB962C8B-B14F-4D97-AF65-F5344CB8AC3E}">
        <p14:creationId xmlns:p14="http://schemas.microsoft.com/office/powerpoint/2010/main" val="86766434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9700" y="768350"/>
            <a:ext cx="6819900" cy="3836988"/>
          </a:xfrm>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pPr>
              <a:defRPr/>
            </a:pPr>
            <a:fld id="{88C70C24-4061-4F61-86FA-CCE565DBDB39}" type="slidenum">
              <a:rPr lang="en-US" smtClean="0"/>
              <a:pPr>
                <a:defRPr/>
              </a:pPr>
              <a:t>6</a:t>
            </a:fld>
            <a:endParaRPr lang="en-US"/>
          </a:p>
        </p:txBody>
      </p:sp>
    </p:spTree>
    <p:extLst>
      <p:ext uri="{BB962C8B-B14F-4D97-AF65-F5344CB8AC3E}">
        <p14:creationId xmlns:p14="http://schemas.microsoft.com/office/powerpoint/2010/main" val="73794185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07950" y="679450"/>
            <a:ext cx="6527800" cy="3671888"/>
          </a:xfrm>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E9401674-90E8-405F-9AFA-FF6A0703C313}" type="slidenum">
              <a:rPr lang="en-AU" smtClean="0"/>
              <a:pPr/>
              <a:t>11</a:t>
            </a:fld>
            <a:endParaRPr lang="en-AU" dirty="0"/>
          </a:p>
        </p:txBody>
      </p:sp>
    </p:spTree>
    <p:extLst>
      <p:ext uri="{BB962C8B-B14F-4D97-AF65-F5344CB8AC3E}">
        <p14:creationId xmlns:p14="http://schemas.microsoft.com/office/powerpoint/2010/main" val="365295590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9.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51.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52.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53.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54.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55.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56.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57.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58.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59.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61.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62.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63.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64.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65.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66.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7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Master" Target="../slideMasters/slideMaster1.xml"/><Relationship Id="rId5" Type="http://schemas.openxmlformats.org/officeDocument/2006/relationships/image" Target="../media/image10.png"/><Relationship Id="rId4" Type="http://schemas.openxmlformats.org/officeDocument/2006/relationships/image" Target="../media/image9.png"/></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Master title, left, boxed, 3 line">
    <p:bg bwMode="auto">
      <p:bgPr>
        <a:solidFill>
          <a:schemeClr val="bg1"/>
        </a:solidFill>
        <a:effectLst/>
      </p:bgPr>
    </p:bg>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bwMode="auto"/>
        <p:txBody>
          <a:bodyPr/>
          <a:lstStyle/>
          <a:p>
            <a:fld id="{455123DE-DF0A-45CF-9929-81DBBDC71DC7}" type="slidenum">
              <a:rPr lang="en-AU" smtClean="0"/>
              <a:pPr/>
              <a:t>‹#›</a:t>
            </a:fld>
            <a:endParaRPr lang="en-AU" dirty="0"/>
          </a:p>
        </p:txBody>
      </p:sp>
      <p:grpSp>
        <p:nvGrpSpPr>
          <p:cNvPr id="16" name="Group 15"/>
          <p:cNvGrpSpPr/>
          <p:nvPr userDrawn="1"/>
        </p:nvGrpSpPr>
        <p:grpSpPr bwMode="auto">
          <a:xfrm>
            <a:off x="0" y="544544"/>
            <a:ext cx="6094800" cy="2502000"/>
            <a:chOff x="0" y="544544"/>
            <a:chExt cx="5202000" cy="2502000"/>
          </a:xfrm>
        </p:grpSpPr>
        <p:sp>
          <p:nvSpPr>
            <p:cNvPr id="9" name="Rectangle 8"/>
            <p:cNvSpPr/>
            <p:nvPr userDrawn="1"/>
          </p:nvSpPr>
          <p:spPr bwMode="auto">
            <a:xfrm>
              <a:off x="0" y="544544"/>
              <a:ext cx="5202000" cy="2502000"/>
            </a:xfrm>
            <a:prstGeom prst="rect">
              <a:avLst/>
            </a:prstGeom>
            <a:solidFill>
              <a:schemeClr val="bg1"/>
            </a:solidFill>
            <a:ln w="12700">
              <a:solidFill>
                <a:schemeClr val="bg2">
                  <a:alpha val="0"/>
                </a:schemeClr>
              </a:solidFill>
            </a:ln>
          </p:spPr>
          <p:style>
            <a:lnRef idx="2">
              <a:schemeClr val="accent1">
                <a:shade val="50000"/>
              </a:schemeClr>
            </a:lnRef>
            <a:fillRef idx="1">
              <a:schemeClr val="accent1"/>
            </a:fillRef>
            <a:effectRef idx="0">
              <a:schemeClr val="accent1"/>
            </a:effectRef>
            <a:fontRef idx="minor">
              <a:schemeClr val="lt1"/>
            </a:fontRef>
          </p:style>
          <p:txBody>
            <a:bodyPr lIns="0" rtlCol="0" anchor="ctr"/>
            <a:lstStyle/>
            <a:p>
              <a:pPr algn="ctr"/>
              <a:endParaRPr lang="en-AU" sz="1800">
                <a:ln>
                  <a:noFill/>
                </a:ln>
                <a:noFill/>
              </a:endParaRPr>
            </a:p>
          </p:txBody>
        </p:sp>
        <p:sp>
          <p:nvSpPr>
            <p:cNvPr id="10" name="Tab 1"/>
            <p:cNvSpPr/>
            <p:nvPr userDrawn="1"/>
          </p:nvSpPr>
          <p:spPr bwMode="auto">
            <a:xfrm>
              <a:off x="1" y="831600"/>
              <a:ext cx="162000" cy="882000"/>
            </a:xfrm>
            <a:prstGeom prst="rect">
              <a:avLst/>
            </a:prstGeom>
            <a:solidFill>
              <a:schemeClr val="accent2"/>
            </a:solidFill>
            <a:ln w="12700" cap="flat" cmpd="sng" algn="ctr">
              <a:noFill/>
              <a:prstDash val="solid"/>
              <a:miter lim="800000"/>
            </a:ln>
            <a:effectLst/>
            <a:extLst>
              <a:ext uri="{91240B29-F687-4F45-9708-019B960494DF}">
                <a14:hiddenLine xmlns:a14="http://schemas.microsoft.com/office/drawing/2010/main" w="12700" cap="flat" cmpd="sng" algn="ctr">
                  <a:solidFill>
                    <a:schemeClr val="accent2"/>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lIns="0" rtlCol="0" anchor="ctr"/>
            <a:lstStyle/>
            <a:p>
              <a:pPr algn="ctr"/>
              <a:endParaRPr lang="en-AU" sz="1800"/>
            </a:p>
          </p:txBody>
        </p:sp>
      </p:grpSp>
      <p:sp>
        <p:nvSpPr>
          <p:cNvPr id="8" name="Text Placeholder 7"/>
          <p:cNvSpPr>
            <a:spLocks noGrp="1"/>
          </p:cNvSpPr>
          <p:nvPr>
            <p:ph type="body" sz="quarter" idx="13" hasCustomPrompt="1"/>
          </p:nvPr>
        </p:nvSpPr>
        <p:spPr bwMode="auto">
          <a:xfrm>
            <a:off x="576000" y="2050742"/>
            <a:ext cx="11397600" cy="553998"/>
          </a:xfrm>
        </p:spPr>
        <p:txBody>
          <a:bodyPr lIns="0" tIns="0" rIns="0" bIns="0">
            <a:spAutoFit/>
          </a:bodyPr>
          <a:lstStyle>
            <a:lvl1pPr marL="0" indent="0">
              <a:lnSpc>
                <a:spcPct val="100000"/>
              </a:lnSpc>
              <a:spcBef>
                <a:spcPts val="0"/>
              </a:spcBef>
              <a:buNone/>
              <a:defRPr sz="1200"/>
            </a:lvl1pPr>
          </a:lstStyle>
          <a:p>
            <a:pPr lvl="0"/>
            <a:r>
              <a:rPr lang="en-US" dirty="0"/>
              <a:t>Name</a:t>
            </a:r>
          </a:p>
          <a:p>
            <a:pPr lvl="0"/>
            <a:r>
              <a:rPr lang="en-US" dirty="0"/>
              <a:t>Job Title and Business</a:t>
            </a:r>
          </a:p>
          <a:p>
            <a:pPr lvl="0"/>
            <a:r>
              <a:rPr lang="en-US" dirty="0"/>
              <a:t>Date</a:t>
            </a:r>
          </a:p>
        </p:txBody>
      </p:sp>
      <p:sp>
        <p:nvSpPr>
          <p:cNvPr id="2" name="Title 1"/>
          <p:cNvSpPr>
            <a:spLocks noGrp="1"/>
          </p:cNvSpPr>
          <p:nvPr>
            <p:ph type="title" hasCustomPrompt="1"/>
          </p:nvPr>
        </p:nvSpPr>
        <p:spPr bwMode="auto">
          <a:xfrm>
            <a:off x="576000" y="788400"/>
            <a:ext cx="11397600" cy="1000800"/>
          </a:xfrm>
          <a:prstGeom prst="rect">
            <a:avLst/>
          </a:prstGeom>
        </p:spPr>
        <p:txBody>
          <a:bodyPr lIns="0" tIns="0" rIns="0" bIns="0" anchor="t" anchorCtr="0">
            <a:noAutofit/>
          </a:bodyPr>
          <a:lstStyle>
            <a:lvl1pPr>
              <a:lnSpc>
                <a:spcPct val="90000"/>
              </a:lnSpc>
              <a:defRPr sz="2400" baseline="0"/>
            </a:lvl1pPr>
          </a:lstStyle>
          <a:p>
            <a:r>
              <a:rPr lang="en-US" dirty="0"/>
              <a:t>Title line 1</a:t>
            </a:r>
            <a:br>
              <a:rPr lang="en-US" dirty="0"/>
            </a:br>
            <a:r>
              <a:rPr lang="en-US" dirty="0"/>
              <a:t>Title line 2</a:t>
            </a:r>
            <a:br>
              <a:rPr lang="en-US" dirty="0"/>
            </a:br>
            <a:r>
              <a:rPr lang="en-US" dirty="0"/>
              <a:t>Title line 3</a:t>
            </a:r>
            <a:br>
              <a:rPr lang="en-US" dirty="0"/>
            </a:br>
            <a:endParaRPr lang="en-AU" dirty="0"/>
          </a:p>
        </p:txBody>
      </p:sp>
    </p:spTree>
    <p:extLst>
      <p:ext uri="{BB962C8B-B14F-4D97-AF65-F5344CB8AC3E}">
        <p14:creationId xmlns:p14="http://schemas.microsoft.com/office/powerpoint/2010/main" val="219642476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Master title, right, 3 line">
    <p:bg bwMode="auto">
      <p:bgPr>
        <a:solidFill>
          <a:schemeClr val="bg1"/>
        </a:solidFill>
        <a:effectLst/>
      </p:bgPr>
    </p:bg>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p:txBody>
          <a:bodyPr/>
          <a:lstStyle/>
          <a:p>
            <a:fld id="{455123DE-DF0A-45CF-9929-81DBBDC71DC7}" type="slidenum">
              <a:rPr lang="en-AU" smtClean="0"/>
              <a:pPr/>
              <a:t>‹#›</a:t>
            </a:fld>
            <a:endParaRPr lang="en-AU" dirty="0"/>
          </a:p>
        </p:txBody>
      </p:sp>
      <p:sp>
        <p:nvSpPr>
          <p:cNvPr id="15" name="Title 1"/>
          <p:cNvSpPr>
            <a:spLocks noGrp="1"/>
          </p:cNvSpPr>
          <p:nvPr>
            <p:ph type="title" hasCustomPrompt="1"/>
          </p:nvPr>
        </p:nvSpPr>
        <p:spPr>
          <a:xfrm>
            <a:off x="6670800" y="788400"/>
            <a:ext cx="4946400" cy="1000800"/>
          </a:xfrm>
          <a:prstGeom prst="rect">
            <a:avLst/>
          </a:prstGeom>
        </p:spPr>
        <p:txBody>
          <a:bodyPr lIns="0" tIns="0" rIns="0" bIns="0" anchor="t" anchorCtr="0">
            <a:noAutofit/>
          </a:bodyPr>
          <a:lstStyle>
            <a:lvl1pPr>
              <a:defRPr sz="2400" baseline="0">
                <a:solidFill>
                  <a:schemeClr val="tx2"/>
                </a:solidFill>
              </a:defRPr>
            </a:lvl1pPr>
          </a:lstStyle>
          <a:p>
            <a:r>
              <a:rPr lang="en-US" dirty="0"/>
              <a:t>Title line 1</a:t>
            </a:r>
            <a:br>
              <a:rPr lang="en-US" dirty="0"/>
            </a:br>
            <a:r>
              <a:rPr lang="en-US" dirty="0"/>
              <a:t>Title line 2</a:t>
            </a:r>
            <a:br>
              <a:rPr lang="en-US" dirty="0"/>
            </a:br>
            <a:r>
              <a:rPr lang="en-US" dirty="0"/>
              <a:t>Title line 3</a:t>
            </a:r>
            <a:br>
              <a:rPr lang="en-US" dirty="0"/>
            </a:br>
            <a:endParaRPr lang="en-AU" dirty="0"/>
          </a:p>
        </p:txBody>
      </p:sp>
      <p:sp>
        <p:nvSpPr>
          <p:cNvPr id="16" name="Text Placeholder 7"/>
          <p:cNvSpPr>
            <a:spLocks noGrp="1"/>
          </p:cNvSpPr>
          <p:nvPr>
            <p:ph type="body" sz="quarter" idx="13" hasCustomPrompt="1"/>
          </p:nvPr>
        </p:nvSpPr>
        <p:spPr>
          <a:xfrm>
            <a:off x="6670800" y="2052000"/>
            <a:ext cx="4946400" cy="553998"/>
          </a:xfrm>
          <a:noFill/>
        </p:spPr>
        <p:txBody>
          <a:bodyPr lIns="0" tIns="0" rIns="0" bIns="0">
            <a:noAutofit/>
          </a:bodyPr>
          <a:lstStyle>
            <a:lvl1pPr marL="0" indent="0">
              <a:lnSpc>
                <a:spcPct val="100000"/>
              </a:lnSpc>
              <a:spcBef>
                <a:spcPts val="0"/>
              </a:spcBef>
              <a:buNone/>
              <a:defRPr sz="1200" baseline="0">
                <a:solidFill>
                  <a:schemeClr val="tx2"/>
                </a:solidFill>
              </a:defRPr>
            </a:lvl1pPr>
          </a:lstStyle>
          <a:p>
            <a:pPr lvl="0"/>
            <a:r>
              <a:rPr lang="en-US" dirty="0"/>
              <a:t>Name</a:t>
            </a:r>
          </a:p>
          <a:p>
            <a:pPr lvl="0"/>
            <a:r>
              <a:rPr lang="en-US" dirty="0"/>
              <a:t>Job Title and Business</a:t>
            </a:r>
          </a:p>
          <a:p>
            <a:pPr lvl="0"/>
            <a:r>
              <a:rPr lang="en-US" dirty="0"/>
              <a:t>Date</a:t>
            </a:r>
          </a:p>
        </p:txBody>
      </p:sp>
      <p:sp>
        <p:nvSpPr>
          <p:cNvPr id="17" name="Tab 1"/>
          <p:cNvSpPr/>
          <p:nvPr userDrawn="1"/>
        </p:nvSpPr>
        <p:spPr>
          <a:xfrm>
            <a:off x="6094800" y="831600"/>
            <a:ext cx="216000" cy="882000"/>
          </a:xfrm>
          <a:prstGeom prst="rect">
            <a:avLst/>
          </a:prstGeom>
          <a:solidFill>
            <a:schemeClr val="accent2"/>
          </a:solidFill>
          <a:ln w="12700" cap="flat" cmpd="sng" algn="ctr">
            <a:noFill/>
            <a:prstDash val="solid"/>
            <a:miter lim="800000"/>
          </a:ln>
          <a:effectLst/>
          <a:extLst>
            <a:ext uri="{91240B29-F687-4F45-9708-019B960494DF}">
              <a14:hiddenLine xmlns:a14="http://schemas.microsoft.com/office/drawing/2010/main" w="12700" cap="flat" cmpd="sng" algn="ctr">
                <a:solidFill>
                  <a:schemeClr val="accent2"/>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sz="1800"/>
          </a:p>
        </p:txBody>
      </p:sp>
    </p:spTree>
    <p:extLst>
      <p:ext uri="{BB962C8B-B14F-4D97-AF65-F5344CB8AC3E}">
        <p14:creationId xmlns:p14="http://schemas.microsoft.com/office/powerpoint/2010/main" val="31403625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Master title, right, 2 line">
    <p:bg bwMode="auto">
      <p:bgPr>
        <a:solidFill>
          <a:schemeClr val="bg1"/>
        </a:solidFill>
        <a:effectLst/>
      </p:bgPr>
    </p:bg>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p:txBody>
          <a:bodyPr/>
          <a:lstStyle/>
          <a:p>
            <a:fld id="{455123DE-DF0A-45CF-9929-81DBBDC71DC7}" type="slidenum">
              <a:rPr lang="en-AU" smtClean="0"/>
              <a:pPr/>
              <a:t>‹#›</a:t>
            </a:fld>
            <a:endParaRPr lang="en-AU" dirty="0"/>
          </a:p>
        </p:txBody>
      </p:sp>
      <p:sp>
        <p:nvSpPr>
          <p:cNvPr id="15" name="Title 1"/>
          <p:cNvSpPr>
            <a:spLocks noGrp="1"/>
          </p:cNvSpPr>
          <p:nvPr>
            <p:ph type="title" hasCustomPrompt="1"/>
          </p:nvPr>
        </p:nvSpPr>
        <p:spPr>
          <a:xfrm>
            <a:off x="6670800" y="788400"/>
            <a:ext cx="4946400" cy="669600"/>
          </a:xfrm>
          <a:prstGeom prst="rect">
            <a:avLst/>
          </a:prstGeom>
        </p:spPr>
        <p:txBody>
          <a:bodyPr lIns="0" tIns="0" rIns="0" bIns="0" anchor="t" anchorCtr="0">
            <a:noAutofit/>
          </a:bodyPr>
          <a:lstStyle>
            <a:lvl1pPr>
              <a:defRPr sz="2400" baseline="0">
                <a:solidFill>
                  <a:schemeClr val="tx2"/>
                </a:solidFill>
              </a:defRPr>
            </a:lvl1pPr>
          </a:lstStyle>
          <a:p>
            <a:r>
              <a:rPr lang="en-US" dirty="0"/>
              <a:t>Title line 1</a:t>
            </a:r>
            <a:br>
              <a:rPr lang="en-US" dirty="0"/>
            </a:br>
            <a:r>
              <a:rPr lang="en-US" dirty="0"/>
              <a:t>Title line 2</a:t>
            </a:r>
            <a:endParaRPr lang="en-AU" dirty="0"/>
          </a:p>
        </p:txBody>
      </p:sp>
      <p:sp>
        <p:nvSpPr>
          <p:cNvPr id="16" name="Text Placeholder 7"/>
          <p:cNvSpPr>
            <a:spLocks noGrp="1"/>
          </p:cNvSpPr>
          <p:nvPr>
            <p:ph type="body" sz="quarter" idx="13" hasCustomPrompt="1"/>
          </p:nvPr>
        </p:nvSpPr>
        <p:spPr>
          <a:xfrm>
            <a:off x="6670800" y="2052000"/>
            <a:ext cx="4946400" cy="553998"/>
          </a:xfrm>
          <a:noFill/>
        </p:spPr>
        <p:txBody>
          <a:bodyPr lIns="0" tIns="0" rIns="0" bIns="0">
            <a:noAutofit/>
          </a:bodyPr>
          <a:lstStyle>
            <a:lvl1pPr marL="0" indent="0">
              <a:lnSpc>
                <a:spcPct val="100000"/>
              </a:lnSpc>
              <a:spcBef>
                <a:spcPts val="0"/>
              </a:spcBef>
              <a:buNone/>
              <a:defRPr sz="1200" baseline="0">
                <a:solidFill>
                  <a:schemeClr val="tx2"/>
                </a:solidFill>
              </a:defRPr>
            </a:lvl1pPr>
          </a:lstStyle>
          <a:p>
            <a:pPr lvl="0"/>
            <a:r>
              <a:rPr lang="en-US" dirty="0"/>
              <a:t>Name</a:t>
            </a:r>
          </a:p>
          <a:p>
            <a:pPr lvl="0"/>
            <a:r>
              <a:rPr lang="en-US" dirty="0"/>
              <a:t>Job Title and Business</a:t>
            </a:r>
          </a:p>
          <a:p>
            <a:pPr lvl="0"/>
            <a:r>
              <a:rPr lang="en-US" dirty="0"/>
              <a:t>Date</a:t>
            </a:r>
          </a:p>
        </p:txBody>
      </p:sp>
      <p:sp>
        <p:nvSpPr>
          <p:cNvPr id="17" name="Tab 1"/>
          <p:cNvSpPr/>
          <p:nvPr userDrawn="1"/>
        </p:nvSpPr>
        <p:spPr>
          <a:xfrm>
            <a:off x="6094800" y="831600"/>
            <a:ext cx="216000" cy="550800"/>
          </a:xfrm>
          <a:prstGeom prst="rect">
            <a:avLst/>
          </a:prstGeom>
          <a:solidFill>
            <a:schemeClr val="accent2"/>
          </a:solidFill>
          <a:ln w="12700" cap="flat" cmpd="sng" algn="ctr">
            <a:noFill/>
            <a:prstDash val="solid"/>
            <a:miter lim="800000"/>
          </a:ln>
          <a:effectLst/>
          <a:extLst>
            <a:ext uri="{91240B29-F687-4F45-9708-019B960494DF}">
              <a14:hiddenLine xmlns:a14="http://schemas.microsoft.com/office/drawing/2010/main" w="12700" cap="flat" cmpd="sng" algn="ctr">
                <a:solidFill>
                  <a:schemeClr val="accent2"/>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sz="1800"/>
          </a:p>
        </p:txBody>
      </p:sp>
    </p:spTree>
    <p:extLst>
      <p:ext uri="{BB962C8B-B14F-4D97-AF65-F5344CB8AC3E}">
        <p14:creationId xmlns:p14="http://schemas.microsoft.com/office/powerpoint/2010/main" val="211532497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Master title, right, 1 line">
    <p:bg bwMode="auto">
      <p:bgPr>
        <a:solidFill>
          <a:schemeClr val="bg1"/>
        </a:solidFill>
        <a:effectLst/>
      </p:bgPr>
    </p:bg>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p:txBody>
          <a:bodyPr/>
          <a:lstStyle/>
          <a:p>
            <a:fld id="{455123DE-DF0A-45CF-9929-81DBBDC71DC7}" type="slidenum">
              <a:rPr lang="en-AU" smtClean="0"/>
              <a:pPr/>
              <a:t>‹#›</a:t>
            </a:fld>
            <a:endParaRPr lang="en-AU" dirty="0"/>
          </a:p>
        </p:txBody>
      </p:sp>
      <p:sp>
        <p:nvSpPr>
          <p:cNvPr id="15" name="Title 1"/>
          <p:cNvSpPr>
            <a:spLocks noGrp="1"/>
          </p:cNvSpPr>
          <p:nvPr>
            <p:ph type="title" hasCustomPrompt="1"/>
          </p:nvPr>
        </p:nvSpPr>
        <p:spPr>
          <a:xfrm>
            <a:off x="6670800" y="788400"/>
            <a:ext cx="4946400" cy="338400"/>
          </a:xfrm>
          <a:prstGeom prst="rect">
            <a:avLst/>
          </a:prstGeom>
        </p:spPr>
        <p:txBody>
          <a:bodyPr lIns="0" tIns="0" rIns="0" bIns="0" anchor="t" anchorCtr="0">
            <a:noAutofit/>
          </a:bodyPr>
          <a:lstStyle>
            <a:lvl1pPr>
              <a:defRPr sz="2400" baseline="0">
                <a:solidFill>
                  <a:schemeClr val="tx2"/>
                </a:solidFill>
              </a:defRPr>
            </a:lvl1pPr>
          </a:lstStyle>
          <a:p>
            <a:r>
              <a:rPr lang="en-US" dirty="0"/>
              <a:t>Title line 1</a:t>
            </a:r>
            <a:endParaRPr lang="en-AU" dirty="0"/>
          </a:p>
        </p:txBody>
      </p:sp>
      <p:sp>
        <p:nvSpPr>
          <p:cNvPr id="16" name="Text Placeholder 7"/>
          <p:cNvSpPr>
            <a:spLocks noGrp="1"/>
          </p:cNvSpPr>
          <p:nvPr>
            <p:ph type="body" sz="quarter" idx="13" hasCustomPrompt="1"/>
          </p:nvPr>
        </p:nvSpPr>
        <p:spPr>
          <a:xfrm>
            <a:off x="6670800" y="2052000"/>
            <a:ext cx="4946400" cy="553998"/>
          </a:xfrm>
          <a:noFill/>
        </p:spPr>
        <p:txBody>
          <a:bodyPr lIns="0" tIns="0" rIns="0" bIns="0">
            <a:noAutofit/>
          </a:bodyPr>
          <a:lstStyle>
            <a:lvl1pPr marL="0" indent="0">
              <a:lnSpc>
                <a:spcPct val="100000"/>
              </a:lnSpc>
              <a:spcBef>
                <a:spcPts val="0"/>
              </a:spcBef>
              <a:buNone/>
              <a:defRPr sz="1200" baseline="0">
                <a:solidFill>
                  <a:schemeClr val="tx2"/>
                </a:solidFill>
              </a:defRPr>
            </a:lvl1pPr>
          </a:lstStyle>
          <a:p>
            <a:pPr lvl="0"/>
            <a:r>
              <a:rPr lang="en-US" dirty="0"/>
              <a:t>Name</a:t>
            </a:r>
          </a:p>
          <a:p>
            <a:pPr lvl="0"/>
            <a:r>
              <a:rPr lang="en-US" dirty="0"/>
              <a:t>Job Title and Business</a:t>
            </a:r>
          </a:p>
          <a:p>
            <a:pPr lvl="0"/>
            <a:r>
              <a:rPr lang="en-US" dirty="0"/>
              <a:t>Date</a:t>
            </a:r>
          </a:p>
        </p:txBody>
      </p:sp>
      <p:sp>
        <p:nvSpPr>
          <p:cNvPr id="17" name="Tab 1"/>
          <p:cNvSpPr/>
          <p:nvPr userDrawn="1"/>
        </p:nvSpPr>
        <p:spPr>
          <a:xfrm>
            <a:off x="6094800" y="831600"/>
            <a:ext cx="216000" cy="219600"/>
          </a:xfrm>
          <a:prstGeom prst="rect">
            <a:avLst/>
          </a:prstGeom>
          <a:solidFill>
            <a:schemeClr val="accent2"/>
          </a:solidFill>
          <a:ln w="12700" cap="flat" cmpd="sng" algn="ctr">
            <a:noFill/>
            <a:prstDash val="solid"/>
            <a:miter lim="800000"/>
          </a:ln>
          <a:effectLst/>
          <a:extLst>
            <a:ext uri="{91240B29-F687-4F45-9708-019B960494DF}">
              <a14:hiddenLine xmlns:a14="http://schemas.microsoft.com/office/drawing/2010/main" w="12700" cap="flat" cmpd="sng" algn="ctr">
                <a:solidFill>
                  <a:schemeClr val="accent2"/>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sz="1800"/>
          </a:p>
        </p:txBody>
      </p:sp>
    </p:spTree>
    <p:extLst>
      <p:ext uri="{BB962C8B-B14F-4D97-AF65-F5344CB8AC3E}">
        <p14:creationId xmlns:p14="http://schemas.microsoft.com/office/powerpoint/2010/main" val="100166456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itle Only, Copied In Content, 3 line">
    <p:bg bwMode="auto">
      <p:bgRef idx="1001">
        <a:schemeClr val="bg1"/>
      </p:bgRef>
    </p:bg>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p:txBody>
          <a:bodyPr/>
          <a:lstStyle/>
          <a:p>
            <a:fld id="{455123DE-DF0A-45CF-9929-81DBBDC71DC7}" type="slidenum">
              <a:rPr lang="en-AU" smtClean="0"/>
              <a:pPr/>
              <a:t>‹#›</a:t>
            </a:fld>
            <a:endParaRPr lang="en-AU" dirty="0"/>
          </a:p>
        </p:txBody>
      </p:sp>
      <p:grpSp>
        <p:nvGrpSpPr>
          <p:cNvPr id="16" name="Group 15"/>
          <p:cNvGrpSpPr/>
          <p:nvPr userDrawn="1"/>
        </p:nvGrpSpPr>
        <p:grpSpPr>
          <a:xfrm>
            <a:off x="0" y="544544"/>
            <a:ext cx="6936000" cy="2502000"/>
            <a:chOff x="0" y="544544"/>
            <a:chExt cx="5202000" cy="2502000"/>
          </a:xfrm>
        </p:grpSpPr>
        <p:sp>
          <p:nvSpPr>
            <p:cNvPr id="9" name="Rectangle 8"/>
            <p:cNvSpPr/>
            <p:nvPr userDrawn="1"/>
          </p:nvSpPr>
          <p:spPr>
            <a:xfrm>
              <a:off x="0" y="544544"/>
              <a:ext cx="5202000" cy="2502000"/>
            </a:xfrm>
            <a:prstGeom prst="rect">
              <a:avLst/>
            </a:prstGeom>
            <a:solidFill>
              <a:schemeClr val="bg1"/>
            </a:solidFill>
            <a:ln>
              <a:solidFill>
                <a:schemeClr val="bg2">
                  <a:alpha val="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sz="1800">
                <a:noFill/>
              </a:endParaRPr>
            </a:p>
          </p:txBody>
        </p:sp>
        <p:sp>
          <p:nvSpPr>
            <p:cNvPr id="10" name="Tab 1"/>
            <p:cNvSpPr/>
            <p:nvPr userDrawn="1"/>
          </p:nvSpPr>
          <p:spPr>
            <a:xfrm>
              <a:off x="1" y="831600"/>
              <a:ext cx="162000" cy="882000"/>
            </a:xfrm>
            <a:prstGeom prst="rect">
              <a:avLst/>
            </a:prstGeom>
            <a:solidFill>
              <a:schemeClr val="accent2"/>
            </a:solidFill>
            <a:ln w="12700" cap="flat" cmpd="sng" algn="ctr">
              <a:noFill/>
              <a:prstDash val="solid"/>
              <a:miter lim="800000"/>
            </a:ln>
            <a:effectLst/>
            <a:extLst>
              <a:ext uri="{91240B29-F687-4F45-9708-019B960494DF}">
                <a14:hiddenLine xmlns:a14="http://schemas.microsoft.com/office/drawing/2010/main" w="12700" cap="flat" cmpd="sng" algn="ctr">
                  <a:solidFill>
                    <a:schemeClr val="accent2"/>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sz="1800"/>
            </a:p>
          </p:txBody>
        </p:sp>
      </p:grpSp>
      <p:sp>
        <p:nvSpPr>
          <p:cNvPr id="2" name="Title 1"/>
          <p:cNvSpPr>
            <a:spLocks noGrp="1"/>
          </p:cNvSpPr>
          <p:nvPr>
            <p:ph type="title" hasCustomPrompt="1"/>
          </p:nvPr>
        </p:nvSpPr>
        <p:spPr>
          <a:xfrm>
            <a:off x="576000" y="788400"/>
            <a:ext cx="11397600" cy="1000800"/>
          </a:xfrm>
          <a:prstGeom prst="rect">
            <a:avLst/>
          </a:prstGeom>
        </p:spPr>
        <p:txBody>
          <a:bodyPr lIns="0" tIns="0" rIns="0" bIns="0" anchor="t" anchorCtr="0">
            <a:noAutofit/>
          </a:bodyPr>
          <a:lstStyle>
            <a:lvl1pPr>
              <a:defRPr sz="2400" baseline="0"/>
            </a:lvl1pPr>
          </a:lstStyle>
          <a:p>
            <a:r>
              <a:rPr lang="en-US" dirty="0"/>
              <a:t>Title line 1</a:t>
            </a:r>
            <a:br>
              <a:rPr lang="en-US" dirty="0"/>
            </a:br>
            <a:r>
              <a:rPr lang="en-US" dirty="0"/>
              <a:t>Title line 2</a:t>
            </a:r>
            <a:br>
              <a:rPr lang="en-US" dirty="0"/>
            </a:br>
            <a:r>
              <a:rPr lang="en-US" dirty="0"/>
              <a:t>Title line 3</a:t>
            </a:r>
            <a:endParaRPr lang="en-AU" dirty="0"/>
          </a:p>
        </p:txBody>
      </p:sp>
    </p:spTree>
    <p:extLst>
      <p:ext uri="{BB962C8B-B14F-4D97-AF65-F5344CB8AC3E}">
        <p14:creationId xmlns:p14="http://schemas.microsoft.com/office/powerpoint/2010/main" val="355855362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itle Only, Copied In Content, 2 line">
    <p:bg bwMode="auto">
      <p:bgRef idx="1001">
        <a:schemeClr val="bg1"/>
      </p:bgRef>
    </p:bg>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p:txBody>
          <a:bodyPr/>
          <a:lstStyle/>
          <a:p>
            <a:fld id="{455123DE-DF0A-45CF-9929-81DBBDC71DC7}" type="slidenum">
              <a:rPr lang="en-AU" smtClean="0"/>
              <a:pPr/>
              <a:t>‹#›</a:t>
            </a:fld>
            <a:endParaRPr lang="en-AU" dirty="0"/>
          </a:p>
        </p:txBody>
      </p:sp>
      <p:grpSp>
        <p:nvGrpSpPr>
          <p:cNvPr id="16" name="Group 15"/>
          <p:cNvGrpSpPr/>
          <p:nvPr userDrawn="1"/>
        </p:nvGrpSpPr>
        <p:grpSpPr>
          <a:xfrm>
            <a:off x="0" y="544544"/>
            <a:ext cx="6936000" cy="2502000"/>
            <a:chOff x="0" y="544544"/>
            <a:chExt cx="5202000" cy="2502000"/>
          </a:xfrm>
        </p:grpSpPr>
        <p:sp>
          <p:nvSpPr>
            <p:cNvPr id="9" name="Rectangle 8"/>
            <p:cNvSpPr/>
            <p:nvPr userDrawn="1"/>
          </p:nvSpPr>
          <p:spPr>
            <a:xfrm>
              <a:off x="0" y="544544"/>
              <a:ext cx="5202000" cy="2502000"/>
            </a:xfrm>
            <a:prstGeom prst="rect">
              <a:avLst/>
            </a:prstGeom>
            <a:solidFill>
              <a:schemeClr val="bg1"/>
            </a:solidFill>
            <a:ln>
              <a:solidFill>
                <a:schemeClr val="bg2">
                  <a:alpha val="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sz="1800">
                <a:noFill/>
              </a:endParaRPr>
            </a:p>
          </p:txBody>
        </p:sp>
        <p:sp>
          <p:nvSpPr>
            <p:cNvPr id="10" name="Tab 1"/>
            <p:cNvSpPr/>
            <p:nvPr userDrawn="1"/>
          </p:nvSpPr>
          <p:spPr>
            <a:xfrm>
              <a:off x="1" y="831600"/>
              <a:ext cx="162000" cy="550800"/>
            </a:xfrm>
            <a:prstGeom prst="rect">
              <a:avLst/>
            </a:prstGeom>
            <a:solidFill>
              <a:schemeClr val="accent2"/>
            </a:solidFill>
            <a:ln w="12700" cap="flat" cmpd="sng" algn="ctr">
              <a:noFill/>
              <a:prstDash val="solid"/>
              <a:miter lim="800000"/>
            </a:ln>
            <a:effectLst/>
            <a:extLst>
              <a:ext uri="{91240B29-F687-4F45-9708-019B960494DF}">
                <a14:hiddenLine xmlns:a14="http://schemas.microsoft.com/office/drawing/2010/main" w="12700" cap="flat" cmpd="sng" algn="ctr">
                  <a:solidFill>
                    <a:schemeClr val="bg2">
                      <a:alpha val="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sz="1800"/>
            </a:p>
          </p:txBody>
        </p:sp>
      </p:grpSp>
      <p:sp>
        <p:nvSpPr>
          <p:cNvPr id="2" name="Title 1"/>
          <p:cNvSpPr>
            <a:spLocks noGrp="1"/>
          </p:cNvSpPr>
          <p:nvPr>
            <p:ph type="title" hasCustomPrompt="1"/>
          </p:nvPr>
        </p:nvSpPr>
        <p:spPr>
          <a:xfrm>
            <a:off x="576000" y="788400"/>
            <a:ext cx="11397600" cy="669600"/>
          </a:xfrm>
          <a:prstGeom prst="rect">
            <a:avLst/>
          </a:prstGeom>
        </p:spPr>
        <p:txBody>
          <a:bodyPr lIns="0" tIns="0" rIns="0" bIns="0" anchor="t" anchorCtr="0">
            <a:noAutofit/>
          </a:bodyPr>
          <a:lstStyle>
            <a:lvl1pPr>
              <a:defRPr sz="2400" baseline="0"/>
            </a:lvl1pPr>
          </a:lstStyle>
          <a:p>
            <a:r>
              <a:rPr lang="en-US" dirty="0"/>
              <a:t>Title line 1</a:t>
            </a:r>
            <a:br>
              <a:rPr lang="en-US" dirty="0"/>
            </a:br>
            <a:r>
              <a:rPr lang="en-US" dirty="0"/>
              <a:t>Title line 2</a:t>
            </a:r>
            <a:endParaRPr lang="en-AU" dirty="0"/>
          </a:p>
        </p:txBody>
      </p:sp>
    </p:spTree>
    <p:extLst>
      <p:ext uri="{BB962C8B-B14F-4D97-AF65-F5344CB8AC3E}">
        <p14:creationId xmlns:p14="http://schemas.microsoft.com/office/powerpoint/2010/main" val="381611142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itle Only, Copied In Content, 1 line">
    <p:bg bwMode="auto">
      <p:bgRef idx="1001">
        <a:schemeClr val="bg1"/>
      </p:bgRef>
    </p:bg>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p:txBody>
          <a:bodyPr/>
          <a:lstStyle/>
          <a:p>
            <a:fld id="{455123DE-DF0A-45CF-9929-81DBBDC71DC7}" type="slidenum">
              <a:rPr lang="en-AU" smtClean="0"/>
              <a:pPr/>
              <a:t>‹#›</a:t>
            </a:fld>
            <a:endParaRPr lang="en-AU" dirty="0"/>
          </a:p>
        </p:txBody>
      </p:sp>
      <p:grpSp>
        <p:nvGrpSpPr>
          <p:cNvPr id="16" name="Group 15"/>
          <p:cNvGrpSpPr/>
          <p:nvPr userDrawn="1"/>
        </p:nvGrpSpPr>
        <p:grpSpPr>
          <a:xfrm>
            <a:off x="0" y="544544"/>
            <a:ext cx="6936000" cy="2502000"/>
            <a:chOff x="0" y="544544"/>
            <a:chExt cx="5202000" cy="2502000"/>
          </a:xfrm>
        </p:grpSpPr>
        <p:sp>
          <p:nvSpPr>
            <p:cNvPr id="9" name="Rectangle 8"/>
            <p:cNvSpPr/>
            <p:nvPr userDrawn="1"/>
          </p:nvSpPr>
          <p:spPr>
            <a:xfrm>
              <a:off x="0" y="544544"/>
              <a:ext cx="5202000" cy="2502000"/>
            </a:xfrm>
            <a:prstGeom prst="rect">
              <a:avLst/>
            </a:prstGeom>
            <a:solidFill>
              <a:schemeClr val="bg1"/>
            </a:solidFill>
            <a:ln>
              <a:solidFill>
                <a:schemeClr val="bg2">
                  <a:alpha val="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sz="1800">
                <a:noFill/>
              </a:endParaRPr>
            </a:p>
          </p:txBody>
        </p:sp>
        <p:sp>
          <p:nvSpPr>
            <p:cNvPr id="10" name="Tab 1"/>
            <p:cNvSpPr/>
            <p:nvPr userDrawn="1"/>
          </p:nvSpPr>
          <p:spPr>
            <a:xfrm>
              <a:off x="1" y="831600"/>
              <a:ext cx="162000" cy="219600"/>
            </a:xfrm>
            <a:prstGeom prst="rect">
              <a:avLst/>
            </a:prstGeom>
            <a:solidFill>
              <a:schemeClr val="accent2"/>
            </a:solidFill>
            <a:ln w="12700" cap="flat" cmpd="sng" algn="ctr">
              <a:noFill/>
              <a:prstDash val="solid"/>
              <a:miter lim="800000"/>
            </a:ln>
            <a:effectLst/>
            <a:extLst>
              <a:ext uri="{91240B29-F687-4F45-9708-019B960494DF}">
                <a14:hiddenLine xmlns:a14="http://schemas.microsoft.com/office/drawing/2010/main" w="12700" cap="flat" cmpd="sng" algn="ctr">
                  <a:solidFill>
                    <a:schemeClr val="accent2"/>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sz="1800"/>
            </a:p>
          </p:txBody>
        </p:sp>
      </p:grpSp>
      <p:sp>
        <p:nvSpPr>
          <p:cNvPr id="2" name="Title 1"/>
          <p:cNvSpPr>
            <a:spLocks noGrp="1"/>
          </p:cNvSpPr>
          <p:nvPr>
            <p:ph type="title" hasCustomPrompt="1"/>
          </p:nvPr>
        </p:nvSpPr>
        <p:spPr>
          <a:xfrm>
            <a:off x="576000" y="788400"/>
            <a:ext cx="11397600" cy="338400"/>
          </a:xfrm>
          <a:prstGeom prst="rect">
            <a:avLst/>
          </a:prstGeom>
        </p:spPr>
        <p:txBody>
          <a:bodyPr lIns="0" tIns="0" rIns="0" bIns="0" anchor="t" anchorCtr="0">
            <a:noAutofit/>
          </a:bodyPr>
          <a:lstStyle>
            <a:lvl1pPr>
              <a:defRPr sz="2400" baseline="0"/>
            </a:lvl1pPr>
          </a:lstStyle>
          <a:p>
            <a:r>
              <a:rPr lang="en-US" dirty="0"/>
              <a:t>Title line 1</a:t>
            </a:r>
            <a:endParaRPr lang="en-AU" dirty="0"/>
          </a:p>
        </p:txBody>
      </p:sp>
    </p:spTree>
    <p:extLst>
      <p:ext uri="{BB962C8B-B14F-4D97-AF65-F5344CB8AC3E}">
        <p14:creationId xmlns:p14="http://schemas.microsoft.com/office/powerpoint/2010/main" val="323847121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Two column text, 3 line">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76000" y="788400"/>
            <a:ext cx="11397600" cy="1000800"/>
          </a:xfrm>
          <a:prstGeom prst="rect">
            <a:avLst/>
          </a:prstGeom>
        </p:spPr>
        <p:txBody>
          <a:bodyPr lIns="0" tIns="0" rIns="0" bIns="0" anchor="t" anchorCtr="0">
            <a:noAutofit/>
          </a:bodyPr>
          <a:lstStyle>
            <a:lvl1pPr>
              <a:defRPr/>
            </a:lvl1pPr>
          </a:lstStyle>
          <a:p>
            <a:r>
              <a:rPr lang="en-US" dirty="0"/>
              <a:t>Title line 1</a:t>
            </a:r>
            <a:br>
              <a:rPr lang="en-US" dirty="0"/>
            </a:br>
            <a:r>
              <a:rPr lang="en-US" dirty="0"/>
              <a:t>Title line 2</a:t>
            </a:r>
            <a:br>
              <a:rPr lang="en-US" dirty="0"/>
            </a:br>
            <a:r>
              <a:rPr lang="en-US" dirty="0"/>
              <a:t>Title line 3</a:t>
            </a:r>
            <a:endParaRPr lang="en-AU" dirty="0"/>
          </a:p>
        </p:txBody>
      </p:sp>
      <p:sp>
        <p:nvSpPr>
          <p:cNvPr id="5" name="Slide Number Placeholder 4"/>
          <p:cNvSpPr>
            <a:spLocks noGrp="1"/>
          </p:cNvSpPr>
          <p:nvPr>
            <p:ph type="sldNum" sz="quarter" idx="12"/>
          </p:nvPr>
        </p:nvSpPr>
        <p:spPr/>
        <p:txBody>
          <a:bodyPr/>
          <a:lstStyle/>
          <a:p>
            <a:fld id="{455123DE-DF0A-45CF-9929-81DBBDC71DC7}" type="slidenum">
              <a:rPr lang="en-AU" smtClean="0"/>
              <a:pPr/>
              <a:t>‹#›</a:t>
            </a:fld>
            <a:endParaRPr lang="en-AU" dirty="0"/>
          </a:p>
        </p:txBody>
      </p:sp>
      <p:sp>
        <p:nvSpPr>
          <p:cNvPr id="8" name="Text Placeholder 8"/>
          <p:cNvSpPr>
            <a:spLocks noGrp="1"/>
          </p:cNvSpPr>
          <p:nvPr>
            <p:ph type="body" sz="quarter" idx="13" hasCustomPrompt="1"/>
          </p:nvPr>
        </p:nvSpPr>
        <p:spPr>
          <a:xfrm>
            <a:off x="576001" y="1940400"/>
            <a:ext cx="5191217" cy="246221"/>
          </a:xfrm>
        </p:spPr>
        <p:txBody>
          <a:bodyPr lIns="0" tIns="0" rIns="0" bIns="0" anchor="t" anchorCtr="0">
            <a:noAutofit/>
          </a:bodyPr>
          <a:lstStyle>
            <a:lvl1pPr marL="0" indent="0">
              <a:lnSpc>
                <a:spcPct val="100000"/>
              </a:lnSpc>
              <a:spcBef>
                <a:spcPts val="0"/>
              </a:spcBef>
              <a:buFont typeface="+mj-lt"/>
              <a:buNone/>
              <a:defRPr sz="1600">
                <a:solidFill>
                  <a:schemeClr val="tx2"/>
                </a:solidFill>
              </a:defRPr>
            </a:lvl1pPr>
          </a:lstStyle>
          <a:p>
            <a:pPr lvl="0"/>
            <a:r>
              <a:rPr lang="en-US" dirty="0"/>
              <a:t>Enter text here</a:t>
            </a:r>
            <a:endParaRPr lang="en-AU" dirty="0"/>
          </a:p>
        </p:txBody>
      </p:sp>
      <p:sp>
        <p:nvSpPr>
          <p:cNvPr id="9" name="Text Placeholder 8"/>
          <p:cNvSpPr>
            <a:spLocks noGrp="1"/>
          </p:cNvSpPr>
          <p:nvPr>
            <p:ph type="body" sz="quarter" idx="14" hasCustomPrompt="1"/>
          </p:nvPr>
        </p:nvSpPr>
        <p:spPr>
          <a:xfrm>
            <a:off x="6393600" y="1940400"/>
            <a:ext cx="5580000" cy="244800"/>
          </a:xfrm>
        </p:spPr>
        <p:txBody>
          <a:bodyPr lIns="0" tIns="0" rIns="0" bIns="0">
            <a:noAutofit/>
          </a:bodyPr>
          <a:lstStyle>
            <a:lvl1pPr marL="0" indent="0">
              <a:lnSpc>
                <a:spcPct val="100000"/>
              </a:lnSpc>
              <a:buNone/>
              <a:defRPr sz="1600" baseline="0"/>
            </a:lvl1pPr>
          </a:lstStyle>
          <a:p>
            <a:pPr lvl="0"/>
            <a:r>
              <a:rPr lang="en-US" dirty="0"/>
              <a:t>Enter text here</a:t>
            </a:r>
            <a:endParaRPr lang="en-AU" dirty="0"/>
          </a:p>
        </p:txBody>
      </p:sp>
      <p:sp>
        <p:nvSpPr>
          <p:cNvPr id="13" name="Text Placeholder 7"/>
          <p:cNvSpPr>
            <a:spLocks noGrp="1"/>
          </p:cNvSpPr>
          <p:nvPr>
            <p:ph type="body" sz="quarter" idx="16"/>
          </p:nvPr>
        </p:nvSpPr>
        <p:spPr>
          <a:xfrm>
            <a:off x="6393600" y="2261866"/>
            <a:ext cx="5580000" cy="3823200"/>
          </a:xfrm>
        </p:spPr>
        <p:txBody>
          <a:bodyPr wrap="square" lIns="0" tIns="0" rIns="0" bIns="0">
            <a:noAutofit/>
          </a:bodyPr>
          <a:lstStyle>
            <a:lvl1pPr marL="285750" indent="-285750">
              <a:lnSpc>
                <a:spcPct val="100000"/>
              </a:lnSpc>
              <a:spcBef>
                <a:spcPts val="0"/>
              </a:spcBef>
              <a:buClr>
                <a:schemeClr val="accent2"/>
              </a:buClr>
              <a:buFont typeface="Arial" panose="020B0604020202020204" pitchFamily="34" charset="0"/>
              <a:buChar char="•"/>
              <a:defRPr sz="1600"/>
            </a:lvl1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0" name="Text Placeholder 7"/>
          <p:cNvSpPr>
            <a:spLocks noGrp="1"/>
          </p:cNvSpPr>
          <p:nvPr>
            <p:ph type="body" sz="quarter" idx="17"/>
          </p:nvPr>
        </p:nvSpPr>
        <p:spPr>
          <a:xfrm>
            <a:off x="576000" y="2261866"/>
            <a:ext cx="5193000" cy="3823200"/>
          </a:xfrm>
        </p:spPr>
        <p:txBody>
          <a:bodyPr wrap="square" lIns="0" tIns="0" rIns="0" bIns="0">
            <a:noAutofit/>
          </a:bodyPr>
          <a:lstStyle>
            <a:lvl1pPr marL="285750" indent="-285750">
              <a:lnSpc>
                <a:spcPct val="100000"/>
              </a:lnSpc>
              <a:spcBef>
                <a:spcPts val="0"/>
              </a:spcBef>
              <a:buClr>
                <a:schemeClr val="accent2"/>
              </a:buClr>
              <a:buFont typeface="Arial" panose="020B0604020202020204" pitchFamily="34" charset="0"/>
              <a:buChar char="•"/>
              <a:defRPr sz="1600"/>
            </a:lvl1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1" name="Tab 1"/>
          <p:cNvSpPr/>
          <p:nvPr userDrawn="1"/>
        </p:nvSpPr>
        <p:spPr>
          <a:xfrm>
            <a:off x="0" y="831600"/>
            <a:ext cx="216000" cy="882000"/>
          </a:xfrm>
          <a:prstGeom prst="rect">
            <a:avLst/>
          </a:prstGeom>
          <a:solidFill>
            <a:schemeClr val="accent2"/>
          </a:solidFill>
          <a:ln w="12700" cap="flat" cmpd="sng" algn="ctr">
            <a:noFill/>
            <a:prstDash val="solid"/>
            <a:miter lim="800000"/>
          </a:ln>
          <a:effectLst/>
          <a:extLst>
            <a:ext uri="{91240B29-F687-4F45-9708-019B960494DF}">
              <a14:hiddenLine xmlns:a14="http://schemas.microsoft.com/office/drawing/2010/main" w="12700" cap="flat" cmpd="sng" algn="ctr">
                <a:solidFill>
                  <a:schemeClr val="accent2"/>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sz="1800"/>
          </a:p>
        </p:txBody>
      </p:sp>
    </p:spTree>
    <p:extLst>
      <p:ext uri="{BB962C8B-B14F-4D97-AF65-F5344CB8AC3E}">
        <p14:creationId xmlns:p14="http://schemas.microsoft.com/office/powerpoint/2010/main" val="362819111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Two column text, 2 line">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76000" y="788400"/>
            <a:ext cx="11397600" cy="669600"/>
          </a:xfrm>
          <a:prstGeom prst="rect">
            <a:avLst/>
          </a:prstGeom>
        </p:spPr>
        <p:txBody>
          <a:bodyPr lIns="0" tIns="0" rIns="0" bIns="0" anchor="t" anchorCtr="0">
            <a:noAutofit/>
          </a:bodyPr>
          <a:lstStyle/>
          <a:p>
            <a:r>
              <a:rPr lang="en-US" dirty="0"/>
              <a:t>Title line 1</a:t>
            </a:r>
            <a:br>
              <a:rPr lang="en-US" dirty="0"/>
            </a:br>
            <a:r>
              <a:rPr lang="en-US" dirty="0"/>
              <a:t>Title line 2</a:t>
            </a:r>
            <a:endParaRPr lang="en-AU" dirty="0"/>
          </a:p>
        </p:txBody>
      </p:sp>
      <p:sp>
        <p:nvSpPr>
          <p:cNvPr id="5" name="Slide Number Placeholder 4"/>
          <p:cNvSpPr>
            <a:spLocks noGrp="1"/>
          </p:cNvSpPr>
          <p:nvPr>
            <p:ph type="sldNum" sz="quarter" idx="12"/>
          </p:nvPr>
        </p:nvSpPr>
        <p:spPr/>
        <p:txBody>
          <a:bodyPr/>
          <a:lstStyle/>
          <a:p>
            <a:fld id="{455123DE-DF0A-45CF-9929-81DBBDC71DC7}" type="slidenum">
              <a:rPr lang="en-AU" smtClean="0"/>
              <a:pPr/>
              <a:t>‹#›</a:t>
            </a:fld>
            <a:endParaRPr lang="en-AU" dirty="0"/>
          </a:p>
        </p:txBody>
      </p:sp>
      <p:sp>
        <p:nvSpPr>
          <p:cNvPr id="8" name="Text Placeholder 8"/>
          <p:cNvSpPr>
            <a:spLocks noGrp="1"/>
          </p:cNvSpPr>
          <p:nvPr>
            <p:ph type="body" sz="quarter" idx="13" hasCustomPrompt="1"/>
          </p:nvPr>
        </p:nvSpPr>
        <p:spPr>
          <a:xfrm>
            <a:off x="576001" y="1940400"/>
            <a:ext cx="5191217" cy="246221"/>
          </a:xfrm>
        </p:spPr>
        <p:txBody>
          <a:bodyPr lIns="0" tIns="0" rIns="0" bIns="0" anchor="t" anchorCtr="0">
            <a:noAutofit/>
          </a:bodyPr>
          <a:lstStyle>
            <a:lvl1pPr marL="0" indent="0">
              <a:lnSpc>
                <a:spcPct val="100000"/>
              </a:lnSpc>
              <a:spcBef>
                <a:spcPts val="0"/>
              </a:spcBef>
              <a:buFont typeface="+mj-lt"/>
              <a:buNone/>
              <a:defRPr sz="1600">
                <a:solidFill>
                  <a:schemeClr val="tx2"/>
                </a:solidFill>
              </a:defRPr>
            </a:lvl1pPr>
          </a:lstStyle>
          <a:p>
            <a:pPr lvl="0"/>
            <a:r>
              <a:rPr lang="en-US" dirty="0"/>
              <a:t>Enter text here</a:t>
            </a:r>
            <a:endParaRPr lang="en-AU" dirty="0"/>
          </a:p>
        </p:txBody>
      </p:sp>
      <p:sp>
        <p:nvSpPr>
          <p:cNvPr id="9" name="Text Placeholder 8"/>
          <p:cNvSpPr>
            <a:spLocks noGrp="1"/>
          </p:cNvSpPr>
          <p:nvPr>
            <p:ph type="body" sz="quarter" idx="14" hasCustomPrompt="1"/>
          </p:nvPr>
        </p:nvSpPr>
        <p:spPr>
          <a:xfrm>
            <a:off x="6393600" y="1940400"/>
            <a:ext cx="5580000" cy="244800"/>
          </a:xfrm>
        </p:spPr>
        <p:txBody>
          <a:bodyPr lIns="0" tIns="0" rIns="0" bIns="0">
            <a:noAutofit/>
          </a:bodyPr>
          <a:lstStyle>
            <a:lvl1pPr marL="0" indent="0">
              <a:lnSpc>
                <a:spcPct val="100000"/>
              </a:lnSpc>
              <a:buNone/>
              <a:defRPr sz="1600" baseline="0"/>
            </a:lvl1pPr>
          </a:lstStyle>
          <a:p>
            <a:pPr lvl="0"/>
            <a:r>
              <a:rPr lang="en-US" dirty="0"/>
              <a:t>Enter text here</a:t>
            </a:r>
            <a:endParaRPr lang="en-AU" dirty="0"/>
          </a:p>
        </p:txBody>
      </p:sp>
      <p:sp>
        <p:nvSpPr>
          <p:cNvPr id="13" name="Text Placeholder 7"/>
          <p:cNvSpPr>
            <a:spLocks noGrp="1"/>
          </p:cNvSpPr>
          <p:nvPr>
            <p:ph type="body" sz="quarter" idx="16"/>
          </p:nvPr>
        </p:nvSpPr>
        <p:spPr>
          <a:xfrm>
            <a:off x="6393600" y="2261866"/>
            <a:ext cx="5580000" cy="3823200"/>
          </a:xfrm>
        </p:spPr>
        <p:txBody>
          <a:bodyPr wrap="square" lIns="0" tIns="0" rIns="0" bIns="0">
            <a:noAutofit/>
          </a:bodyPr>
          <a:lstStyle>
            <a:lvl1pPr marL="285750" indent="-285750">
              <a:lnSpc>
                <a:spcPct val="100000"/>
              </a:lnSpc>
              <a:spcBef>
                <a:spcPts val="0"/>
              </a:spcBef>
              <a:buClr>
                <a:schemeClr val="accent2"/>
              </a:buClr>
              <a:buFont typeface="Arial" panose="020B0604020202020204" pitchFamily="34" charset="0"/>
              <a:buChar char="•"/>
              <a:defRPr sz="1600"/>
            </a:lvl1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0" name="Text Placeholder 7"/>
          <p:cNvSpPr>
            <a:spLocks noGrp="1"/>
          </p:cNvSpPr>
          <p:nvPr>
            <p:ph type="body" sz="quarter" idx="17"/>
          </p:nvPr>
        </p:nvSpPr>
        <p:spPr>
          <a:xfrm>
            <a:off x="576000" y="2261866"/>
            <a:ext cx="5193000" cy="3823200"/>
          </a:xfrm>
        </p:spPr>
        <p:txBody>
          <a:bodyPr wrap="square" lIns="0" tIns="0" rIns="0" bIns="0">
            <a:noAutofit/>
          </a:bodyPr>
          <a:lstStyle>
            <a:lvl1pPr marL="285750" indent="-285750">
              <a:lnSpc>
                <a:spcPct val="100000"/>
              </a:lnSpc>
              <a:spcBef>
                <a:spcPts val="0"/>
              </a:spcBef>
              <a:buClr>
                <a:schemeClr val="accent2"/>
              </a:buClr>
              <a:buFont typeface="Arial" panose="020B0604020202020204" pitchFamily="34" charset="0"/>
              <a:buChar char="•"/>
              <a:defRPr sz="1600"/>
            </a:lvl1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1" name="Tab 1"/>
          <p:cNvSpPr/>
          <p:nvPr userDrawn="1"/>
        </p:nvSpPr>
        <p:spPr>
          <a:xfrm>
            <a:off x="0" y="831600"/>
            <a:ext cx="216000" cy="550800"/>
          </a:xfrm>
          <a:prstGeom prst="rect">
            <a:avLst/>
          </a:prstGeom>
          <a:solidFill>
            <a:schemeClr val="accent2"/>
          </a:solidFill>
          <a:ln w="12700" cap="flat" cmpd="sng" algn="ctr">
            <a:noFill/>
            <a:prstDash val="solid"/>
            <a:miter lim="800000"/>
          </a:ln>
          <a:effectLst/>
          <a:extLst>
            <a:ext uri="{91240B29-F687-4F45-9708-019B960494DF}">
              <a14:hiddenLine xmlns:a14="http://schemas.microsoft.com/office/drawing/2010/main" w="12700" cap="flat" cmpd="sng" algn="ctr">
                <a:solidFill>
                  <a:schemeClr val="accent2"/>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sz="1800"/>
          </a:p>
        </p:txBody>
      </p:sp>
    </p:spTree>
    <p:extLst>
      <p:ext uri="{BB962C8B-B14F-4D97-AF65-F5344CB8AC3E}">
        <p14:creationId xmlns:p14="http://schemas.microsoft.com/office/powerpoint/2010/main" val="316172195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Two column text, 1 line">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76000" y="788400"/>
            <a:ext cx="11397600" cy="338400"/>
          </a:xfrm>
          <a:prstGeom prst="rect">
            <a:avLst/>
          </a:prstGeom>
        </p:spPr>
        <p:txBody>
          <a:bodyPr lIns="0" tIns="0" rIns="0" bIns="0" anchor="t" anchorCtr="0">
            <a:noAutofit/>
          </a:bodyPr>
          <a:lstStyle/>
          <a:p>
            <a:r>
              <a:rPr lang="en-US" dirty="0"/>
              <a:t>Title line 1</a:t>
            </a:r>
            <a:endParaRPr lang="en-AU" dirty="0"/>
          </a:p>
        </p:txBody>
      </p:sp>
      <p:sp>
        <p:nvSpPr>
          <p:cNvPr id="5" name="Slide Number Placeholder 4"/>
          <p:cNvSpPr>
            <a:spLocks noGrp="1"/>
          </p:cNvSpPr>
          <p:nvPr>
            <p:ph type="sldNum" sz="quarter" idx="12"/>
          </p:nvPr>
        </p:nvSpPr>
        <p:spPr/>
        <p:txBody>
          <a:bodyPr/>
          <a:lstStyle/>
          <a:p>
            <a:fld id="{455123DE-DF0A-45CF-9929-81DBBDC71DC7}" type="slidenum">
              <a:rPr lang="en-AU" smtClean="0"/>
              <a:pPr/>
              <a:t>‹#›</a:t>
            </a:fld>
            <a:endParaRPr lang="en-AU" dirty="0"/>
          </a:p>
        </p:txBody>
      </p:sp>
      <p:sp>
        <p:nvSpPr>
          <p:cNvPr id="8" name="Text Placeholder 8"/>
          <p:cNvSpPr>
            <a:spLocks noGrp="1"/>
          </p:cNvSpPr>
          <p:nvPr>
            <p:ph type="body" sz="quarter" idx="13" hasCustomPrompt="1"/>
          </p:nvPr>
        </p:nvSpPr>
        <p:spPr>
          <a:xfrm>
            <a:off x="576001" y="1940400"/>
            <a:ext cx="5191217" cy="246221"/>
          </a:xfrm>
        </p:spPr>
        <p:txBody>
          <a:bodyPr lIns="0" tIns="0" rIns="0" bIns="0" anchor="t" anchorCtr="0">
            <a:noAutofit/>
          </a:bodyPr>
          <a:lstStyle>
            <a:lvl1pPr marL="0" indent="0">
              <a:lnSpc>
                <a:spcPct val="100000"/>
              </a:lnSpc>
              <a:spcBef>
                <a:spcPts val="0"/>
              </a:spcBef>
              <a:buFont typeface="+mj-lt"/>
              <a:buNone/>
              <a:defRPr sz="1600">
                <a:solidFill>
                  <a:schemeClr val="tx2"/>
                </a:solidFill>
              </a:defRPr>
            </a:lvl1pPr>
          </a:lstStyle>
          <a:p>
            <a:pPr lvl="0"/>
            <a:r>
              <a:rPr lang="en-US" dirty="0"/>
              <a:t>Enter text here</a:t>
            </a:r>
            <a:endParaRPr lang="en-AU" dirty="0"/>
          </a:p>
        </p:txBody>
      </p:sp>
      <p:sp>
        <p:nvSpPr>
          <p:cNvPr id="9" name="Text Placeholder 8"/>
          <p:cNvSpPr>
            <a:spLocks noGrp="1"/>
          </p:cNvSpPr>
          <p:nvPr>
            <p:ph type="body" sz="quarter" idx="14" hasCustomPrompt="1"/>
          </p:nvPr>
        </p:nvSpPr>
        <p:spPr>
          <a:xfrm>
            <a:off x="6393600" y="1940400"/>
            <a:ext cx="5580000" cy="244800"/>
          </a:xfrm>
        </p:spPr>
        <p:txBody>
          <a:bodyPr lIns="0" tIns="0" rIns="0" bIns="0">
            <a:noAutofit/>
          </a:bodyPr>
          <a:lstStyle>
            <a:lvl1pPr marL="0" indent="0">
              <a:lnSpc>
                <a:spcPct val="100000"/>
              </a:lnSpc>
              <a:buNone/>
              <a:defRPr sz="1600" baseline="0"/>
            </a:lvl1pPr>
          </a:lstStyle>
          <a:p>
            <a:pPr lvl="0"/>
            <a:r>
              <a:rPr lang="en-US" dirty="0"/>
              <a:t>Enter text here</a:t>
            </a:r>
            <a:endParaRPr lang="en-AU" dirty="0"/>
          </a:p>
        </p:txBody>
      </p:sp>
      <p:sp>
        <p:nvSpPr>
          <p:cNvPr id="13" name="Text Placeholder 7"/>
          <p:cNvSpPr>
            <a:spLocks noGrp="1"/>
          </p:cNvSpPr>
          <p:nvPr>
            <p:ph type="body" sz="quarter" idx="16"/>
          </p:nvPr>
        </p:nvSpPr>
        <p:spPr>
          <a:xfrm>
            <a:off x="6393600" y="2261866"/>
            <a:ext cx="5580000" cy="3823200"/>
          </a:xfrm>
        </p:spPr>
        <p:txBody>
          <a:bodyPr wrap="square" lIns="0" tIns="0" rIns="0" bIns="0">
            <a:noAutofit/>
          </a:bodyPr>
          <a:lstStyle>
            <a:lvl1pPr marL="285750" indent="-285750">
              <a:lnSpc>
                <a:spcPct val="100000"/>
              </a:lnSpc>
              <a:spcBef>
                <a:spcPts val="0"/>
              </a:spcBef>
              <a:buClr>
                <a:schemeClr val="accent2"/>
              </a:buClr>
              <a:buFont typeface="Arial" panose="020B0604020202020204" pitchFamily="34" charset="0"/>
              <a:buChar char="•"/>
              <a:defRPr sz="1600"/>
            </a:lvl1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0" name="Text Placeholder 7"/>
          <p:cNvSpPr>
            <a:spLocks noGrp="1"/>
          </p:cNvSpPr>
          <p:nvPr>
            <p:ph type="body" sz="quarter" idx="17"/>
          </p:nvPr>
        </p:nvSpPr>
        <p:spPr>
          <a:xfrm>
            <a:off x="576000" y="2261866"/>
            <a:ext cx="5193000" cy="3823200"/>
          </a:xfrm>
        </p:spPr>
        <p:txBody>
          <a:bodyPr wrap="square" lIns="0" tIns="0" rIns="0" bIns="0">
            <a:noAutofit/>
          </a:bodyPr>
          <a:lstStyle>
            <a:lvl1pPr marL="285750" indent="-285750">
              <a:lnSpc>
                <a:spcPct val="100000"/>
              </a:lnSpc>
              <a:spcBef>
                <a:spcPts val="0"/>
              </a:spcBef>
              <a:buClr>
                <a:schemeClr val="accent2"/>
              </a:buClr>
              <a:buFont typeface="Arial" panose="020B0604020202020204" pitchFamily="34" charset="0"/>
              <a:buChar char="•"/>
              <a:defRPr sz="1600"/>
            </a:lvl1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1" name="Tab 1"/>
          <p:cNvSpPr/>
          <p:nvPr userDrawn="1"/>
        </p:nvSpPr>
        <p:spPr>
          <a:xfrm>
            <a:off x="0" y="831600"/>
            <a:ext cx="216000" cy="219600"/>
          </a:xfrm>
          <a:prstGeom prst="rect">
            <a:avLst/>
          </a:prstGeom>
          <a:solidFill>
            <a:schemeClr val="accent2"/>
          </a:solidFill>
          <a:ln w="12700" cap="flat" cmpd="sng" algn="ctr">
            <a:noFill/>
            <a:prstDash val="solid"/>
            <a:miter lim="800000"/>
          </a:ln>
          <a:effectLst/>
          <a:extLst>
            <a:ext uri="{91240B29-F687-4F45-9708-019B960494DF}">
              <a14:hiddenLine xmlns:a14="http://schemas.microsoft.com/office/drawing/2010/main" w="12700" cap="flat" cmpd="sng" algn="ctr">
                <a:solidFill>
                  <a:schemeClr val="accent2"/>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sz="1800"/>
          </a:p>
        </p:txBody>
      </p:sp>
    </p:spTree>
    <p:extLst>
      <p:ext uri="{BB962C8B-B14F-4D97-AF65-F5344CB8AC3E}">
        <p14:creationId xmlns:p14="http://schemas.microsoft.com/office/powerpoint/2010/main" val="57731602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Two column text, no subtitle, 3 line">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76000" y="788400"/>
            <a:ext cx="11397600" cy="1000800"/>
          </a:xfrm>
          <a:prstGeom prst="rect">
            <a:avLst/>
          </a:prstGeom>
        </p:spPr>
        <p:txBody>
          <a:bodyPr lIns="0" tIns="0" rIns="0" bIns="0" anchor="t" anchorCtr="0">
            <a:noAutofit/>
          </a:bodyPr>
          <a:lstStyle>
            <a:lvl1pPr>
              <a:defRPr/>
            </a:lvl1pPr>
          </a:lstStyle>
          <a:p>
            <a:r>
              <a:rPr lang="en-US" dirty="0"/>
              <a:t>Title line 1</a:t>
            </a:r>
            <a:br>
              <a:rPr lang="en-US" dirty="0"/>
            </a:br>
            <a:r>
              <a:rPr lang="en-US" dirty="0"/>
              <a:t>Title line 2</a:t>
            </a:r>
            <a:br>
              <a:rPr lang="en-US" dirty="0"/>
            </a:br>
            <a:r>
              <a:rPr lang="en-US" dirty="0"/>
              <a:t>Title line 3</a:t>
            </a:r>
            <a:endParaRPr lang="en-AU" dirty="0"/>
          </a:p>
        </p:txBody>
      </p:sp>
      <p:sp>
        <p:nvSpPr>
          <p:cNvPr id="5" name="Slide Number Placeholder 4"/>
          <p:cNvSpPr>
            <a:spLocks noGrp="1"/>
          </p:cNvSpPr>
          <p:nvPr>
            <p:ph type="sldNum" sz="quarter" idx="12"/>
          </p:nvPr>
        </p:nvSpPr>
        <p:spPr/>
        <p:txBody>
          <a:bodyPr/>
          <a:lstStyle/>
          <a:p>
            <a:fld id="{455123DE-DF0A-45CF-9929-81DBBDC71DC7}" type="slidenum">
              <a:rPr lang="en-AU" smtClean="0"/>
              <a:pPr/>
              <a:t>‹#›</a:t>
            </a:fld>
            <a:endParaRPr lang="en-AU" dirty="0"/>
          </a:p>
        </p:txBody>
      </p:sp>
      <p:sp>
        <p:nvSpPr>
          <p:cNvPr id="13" name="Text Placeholder 7"/>
          <p:cNvSpPr>
            <a:spLocks noGrp="1"/>
          </p:cNvSpPr>
          <p:nvPr>
            <p:ph type="body" sz="quarter" idx="16"/>
          </p:nvPr>
        </p:nvSpPr>
        <p:spPr>
          <a:xfrm>
            <a:off x="6393600" y="1940400"/>
            <a:ext cx="5580000" cy="4143600"/>
          </a:xfrm>
        </p:spPr>
        <p:txBody>
          <a:bodyPr wrap="square" lIns="0" tIns="0" rIns="0" bIns="0">
            <a:noAutofit/>
          </a:bodyPr>
          <a:lstStyle>
            <a:lvl1pPr marL="285750" indent="-285750">
              <a:lnSpc>
                <a:spcPct val="100000"/>
              </a:lnSpc>
              <a:spcBef>
                <a:spcPts val="0"/>
              </a:spcBef>
              <a:buClr>
                <a:schemeClr val="accent2"/>
              </a:buClr>
              <a:buFont typeface="Arial" panose="020B0604020202020204" pitchFamily="34" charset="0"/>
              <a:buChar char="•"/>
              <a:defRPr sz="1600"/>
            </a:lvl1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0" name="Text Placeholder 7"/>
          <p:cNvSpPr>
            <a:spLocks noGrp="1"/>
          </p:cNvSpPr>
          <p:nvPr>
            <p:ph type="body" sz="quarter" idx="17"/>
          </p:nvPr>
        </p:nvSpPr>
        <p:spPr>
          <a:xfrm>
            <a:off x="576000" y="1940400"/>
            <a:ext cx="5193000" cy="4143600"/>
          </a:xfrm>
        </p:spPr>
        <p:txBody>
          <a:bodyPr wrap="square" lIns="0" tIns="0" rIns="0" bIns="0">
            <a:noAutofit/>
          </a:bodyPr>
          <a:lstStyle>
            <a:lvl1pPr marL="285750" indent="-285750">
              <a:lnSpc>
                <a:spcPct val="100000"/>
              </a:lnSpc>
              <a:spcBef>
                <a:spcPts val="0"/>
              </a:spcBef>
              <a:buClr>
                <a:schemeClr val="accent2"/>
              </a:buClr>
              <a:buFont typeface="Arial" panose="020B0604020202020204" pitchFamily="34" charset="0"/>
              <a:buChar char="•"/>
              <a:defRPr sz="1600"/>
            </a:lvl1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1" name="Tab 1"/>
          <p:cNvSpPr/>
          <p:nvPr userDrawn="1"/>
        </p:nvSpPr>
        <p:spPr>
          <a:xfrm>
            <a:off x="0" y="831600"/>
            <a:ext cx="216000" cy="882000"/>
          </a:xfrm>
          <a:prstGeom prst="rect">
            <a:avLst/>
          </a:prstGeom>
          <a:solidFill>
            <a:schemeClr val="accent2"/>
          </a:solidFill>
          <a:ln w="12700" cap="flat" cmpd="sng" algn="ctr">
            <a:noFill/>
            <a:prstDash val="solid"/>
            <a:miter lim="800000"/>
          </a:ln>
          <a:effectLst/>
          <a:extLst>
            <a:ext uri="{91240B29-F687-4F45-9708-019B960494DF}">
              <a14:hiddenLine xmlns:a14="http://schemas.microsoft.com/office/drawing/2010/main" w="12700" cap="flat" cmpd="sng" algn="ctr">
                <a:solidFill>
                  <a:schemeClr val="accent2"/>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sz="1800"/>
          </a:p>
        </p:txBody>
      </p:sp>
    </p:spTree>
    <p:extLst>
      <p:ext uri="{BB962C8B-B14F-4D97-AF65-F5344CB8AC3E}">
        <p14:creationId xmlns:p14="http://schemas.microsoft.com/office/powerpoint/2010/main" val="382696499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Master title, left, boxed, 2 line">
    <p:bg bwMode="auto">
      <p:bgRef idx="1001">
        <a:schemeClr val="bg1"/>
      </p:bgRef>
    </p:bg>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p:txBody>
          <a:bodyPr/>
          <a:lstStyle/>
          <a:p>
            <a:fld id="{455123DE-DF0A-45CF-9929-81DBBDC71DC7}" type="slidenum">
              <a:rPr lang="en-AU" smtClean="0"/>
              <a:pPr/>
              <a:t>‹#›</a:t>
            </a:fld>
            <a:endParaRPr lang="en-AU" dirty="0"/>
          </a:p>
        </p:txBody>
      </p:sp>
      <p:grpSp>
        <p:nvGrpSpPr>
          <p:cNvPr id="16" name="Group 15"/>
          <p:cNvGrpSpPr/>
          <p:nvPr userDrawn="1"/>
        </p:nvGrpSpPr>
        <p:grpSpPr>
          <a:xfrm>
            <a:off x="0" y="544544"/>
            <a:ext cx="6094800" cy="2502000"/>
            <a:chOff x="0" y="544544"/>
            <a:chExt cx="5202000" cy="2502000"/>
          </a:xfrm>
        </p:grpSpPr>
        <p:sp>
          <p:nvSpPr>
            <p:cNvPr id="9" name="Rectangle 8"/>
            <p:cNvSpPr/>
            <p:nvPr userDrawn="1"/>
          </p:nvSpPr>
          <p:spPr>
            <a:xfrm>
              <a:off x="0" y="544544"/>
              <a:ext cx="5202000" cy="2502000"/>
            </a:xfrm>
            <a:prstGeom prst="rect">
              <a:avLst/>
            </a:prstGeom>
            <a:solidFill>
              <a:schemeClr val="bg1"/>
            </a:solidFill>
            <a:ln>
              <a:solidFill>
                <a:schemeClr val="bg2">
                  <a:alpha val="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sz="1800">
                <a:noFill/>
              </a:endParaRPr>
            </a:p>
          </p:txBody>
        </p:sp>
        <p:sp>
          <p:nvSpPr>
            <p:cNvPr id="10" name="Tab 1"/>
            <p:cNvSpPr/>
            <p:nvPr userDrawn="1"/>
          </p:nvSpPr>
          <p:spPr>
            <a:xfrm>
              <a:off x="1" y="831600"/>
              <a:ext cx="162000" cy="550800"/>
            </a:xfrm>
            <a:prstGeom prst="rect">
              <a:avLst/>
            </a:prstGeom>
            <a:solidFill>
              <a:schemeClr val="accent2"/>
            </a:solidFill>
            <a:ln w="12700" cap="flat" cmpd="sng" algn="ctr">
              <a:noFill/>
              <a:prstDash val="solid"/>
              <a:miter lim="800000"/>
            </a:ln>
            <a:effectLst/>
            <a:extLst>
              <a:ext uri="{91240B29-F687-4F45-9708-019B960494DF}">
                <a14:hiddenLine xmlns:a14="http://schemas.microsoft.com/office/drawing/2010/main" w="12700" cap="flat" cmpd="sng" algn="ctr">
                  <a:solidFill>
                    <a:schemeClr val="accent2"/>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sz="1800"/>
            </a:p>
          </p:txBody>
        </p:sp>
      </p:grpSp>
      <p:sp>
        <p:nvSpPr>
          <p:cNvPr id="8" name="Text Placeholder 7"/>
          <p:cNvSpPr>
            <a:spLocks noGrp="1"/>
          </p:cNvSpPr>
          <p:nvPr>
            <p:ph type="body" sz="quarter" idx="13" hasCustomPrompt="1"/>
          </p:nvPr>
        </p:nvSpPr>
        <p:spPr>
          <a:xfrm>
            <a:off x="576000" y="2050742"/>
            <a:ext cx="11397600" cy="553998"/>
          </a:xfrm>
        </p:spPr>
        <p:txBody>
          <a:bodyPr lIns="0" tIns="0" rIns="0" bIns="0">
            <a:spAutoFit/>
          </a:bodyPr>
          <a:lstStyle>
            <a:lvl1pPr marL="0" indent="0">
              <a:lnSpc>
                <a:spcPct val="100000"/>
              </a:lnSpc>
              <a:spcBef>
                <a:spcPts val="0"/>
              </a:spcBef>
              <a:buNone/>
              <a:defRPr sz="1200"/>
            </a:lvl1pPr>
          </a:lstStyle>
          <a:p>
            <a:pPr lvl="0"/>
            <a:r>
              <a:rPr lang="en-US" dirty="0"/>
              <a:t>Name</a:t>
            </a:r>
          </a:p>
          <a:p>
            <a:pPr lvl="0"/>
            <a:r>
              <a:rPr lang="en-US" dirty="0"/>
              <a:t>Job Title and Business</a:t>
            </a:r>
          </a:p>
          <a:p>
            <a:pPr lvl="0"/>
            <a:r>
              <a:rPr lang="en-US" dirty="0"/>
              <a:t>Date</a:t>
            </a:r>
          </a:p>
        </p:txBody>
      </p:sp>
      <p:sp>
        <p:nvSpPr>
          <p:cNvPr id="2" name="Title 1"/>
          <p:cNvSpPr>
            <a:spLocks noGrp="1"/>
          </p:cNvSpPr>
          <p:nvPr>
            <p:ph type="title" hasCustomPrompt="1"/>
          </p:nvPr>
        </p:nvSpPr>
        <p:spPr>
          <a:xfrm>
            <a:off x="576000" y="788400"/>
            <a:ext cx="11397600" cy="669600"/>
          </a:xfrm>
          <a:prstGeom prst="rect">
            <a:avLst/>
          </a:prstGeom>
        </p:spPr>
        <p:txBody>
          <a:bodyPr lIns="0" tIns="0" rIns="0" bIns="0" anchor="t" anchorCtr="0">
            <a:noAutofit/>
          </a:bodyPr>
          <a:lstStyle>
            <a:lvl1pPr>
              <a:defRPr sz="2400" baseline="0"/>
            </a:lvl1pPr>
          </a:lstStyle>
          <a:p>
            <a:r>
              <a:rPr lang="en-US" dirty="0"/>
              <a:t>Title line 1</a:t>
            </a:r>
            <a:br>
              <a:rPr lang="en-US" dirty="0"/>
            </a:br>
            <a:r>
              <a:rPr lang="en-US" dirty="0"/>
              <a:t>Title line 2</a:t>
            </a:r>
            <a:br>
              <a:rPr lang="en-US" dirty="0"/>
            </a:br>
            <a:endParaRPr lang="en-AU" dirty="0"/>
          </a:p>
        </p:txBody>
      </p:sp>
    </p:spTree>
    <p:extLst>
      <p:ext uri="{BB962C8B-B14F-4D97-AF65-F5344CB8AC3E}">
        <p14:creationId xmlns:p14="http://schemas.microsoft.com/office/powerpoint/2010/main" val="3761116439"/>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Two column text, no subtitle, 2 line">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76000" y="788400"/>
            <a:ext cx="11397600" cy="669600"/>
          </a:xfrm>
          <a:prstGeom prst="rect">
            <a:avLst/>
          </a:prstGeom>
        </p:spPr>
        <p:txBody>
          <a:bodyPr lIns="0" tIns="0" rIns="0" bIns="0" anchor="t" anchorCtr="0">
            <a:noAutofit/>
          </a:bodyPr>
          <a:lstStyle/>
          <a:p>
            <a:r>
              <a:rPr lang="en-US" dirty="0"/>
              <a:t>Title line 1</a:t>
            </a:r>
            <a:br>
              <a:rPr lang="en-US" dirty="0"/>
            </a:br>
            <a:r>
              <a:rPr lang="en-US" dirty="0"/>
              <a:t>Title line 2</a:t>
            </a:r>
            <a:endParaRPr lang="en-AU" dirty="0"/>
          </a:p>
        </p:txBody>
      </p:sp>
      <p:sp>
        <p:nvSpPr>
          <p:cNvPr id="5" name="Slide Number Placeholder 4"/>
          <p:cNvSpPr>
            <a:spLocks noGrp="1"/>
          </p:cNvSpPr>
          <p:nvPr>
            <p:ph type="sldNum" sz="quarter" idx="12"/>
          </p:nvPr>
        </p:nvSpPr>
        <p:spPr/>
        <p:txBody>
          <a:bodyPr/>
          <a:lstStyle/>
          <a:p>
            <a:fld id="{455123DE-DF0A-45CF-9929-81DBBDC71DC7}" type="slidenum">
              <a:rPr lang="en-AU" smtClean="0"/>
              <a:pPr/>
              <a:t>‹#›</a:t>
            </a:fld>
            <a:endParaRPr lang="en-AU" dirty="0"/>
          </a:p>
        </p:txBody>
      </p:sp>
      <p:sp>
        <p:nvSpPr>
          <p:cNvPr id="13" name="Text Placeholder 7"/>
          <p:cNvSpPr>
            <a:spLocks noGrp="1"/>
          </p:cNvSpPr>
          <p:nvPr>
            <p:ph type="body" sz="quarter" idx="16"/>
          </p:nvPr>
        </p:nvSpPr>
        <p:spPr>
          <a:xfrm>
            <a:off x="6393600" y="1940400"/>
            <a:ext cx="5580000" cy="4143600"/>
          </a:xfrm>
        </p:spPr>
        <p:txBody>
          <a:bodyPr wrap="square" lIns="0" tIns="0" rIns="0" bIns="0">
            <a:noAutofit/>
          </a:bodyPr>
          <a:lstStyle>
            <a:lvl1pPr marL="285750" indent="-285750">
              <a:lnSpc>
                <a:spcPct val="100000"/>
              </a:lnSpc>
              <a:spcBef>
                <a:spcPts val="0"/>
              </a:spcBef>
              <a:buClr>
                <a:schemeClr val="accent2"/>
              </a:buClr>
              <a:buFont typeface="Arial" panose="020B0604020202020204" pitchFamily="34" charset="0"/>
              <a:buChar char="•"/>
              <a:defRPr sz="1600"/>
            </a:lvl1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0" name="Text Placeholder 7"/>
          <p:cNvSpPr>
            <a:spLocks noGrp="1"/>
          </p:cNvSpPr>
          <p:nvPr>
            <p:ph type="body" sz="quarter" idx="17"/>
          </p:nvPr>
        </p:nvSpPr>
        <p:spPr>
          <a:xfrm>
            <a:off x="576000" y="1940400"/>
            <a:ext cx="5193000" cy="4143600"/>
          </a:xfrm>
        </p:spPr>
        <p:txBody>
          <a:bodyPr wrap="square" lIns="0" tIns="0" rIns="0" bIns="0">
            <a:noAutofit/>
          </a:bodyPr>
          <a:lstStyle>
            <a:lvl1pPr marL="285750" indent="-285750">
              <a:lnSpc>
                <a:spcPct val="100000"/>
              </a:lnSpc>
              <a:spcBef>
                <a:spcPts val="0"/>
              </a:spcBef>
              <a:buClr>
                <a:schemeClr val="accent2"/>
              </a:buClr>
              <a:buFont typeface="Arial" panose="020B0604020202020204" pitchFamily="34" charset="0"/>
              <a:buChar char="•"/>
              <a:defRPr sz="1600"/>
            </a:lvl1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1" name="Tab 1"/>
          <p:cNvSpPr/>
          <p:nvPr userDrawn="1"/>
        </p:nvSpPr>
        <p:spPr>
          <a:xfrm>
            <a:off x="0" y="831600"/>
            <a:ext cx="216000" cy="550800"/>
          </a:xfrm>
          <a:prstGeom prst="rect">
            <a:avLst/>
          </a:prstGeom>
          <a:solidFill>
            <a:schemeClr val="accent2"/>
          </a:solidFill>
          <a:ln w="12700" cap="flat" cmpd="sng" algn="ctr">
            <a:noFill/>
            <a:prstDash val="solid"/>
            <a:miter lim="800000"/>
          </a:ln>
          <a:effectLst/>
          <a:extLst>
            <a:ext uri="{91240B29-F687-4F45-9708-019B960494DF}">
              <a14:hiddenLine xmlns:a14="http://schemas.microsoft.com/office/drawing/2010/main" w="12700" cap="flat" cmpd="sng" algn="ctr">
                <a:solidFill>
                  <a:schemeClr val="accent2"/>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sz="1800"/>
          </a:p>
        </p:txBody>
      </p:sp>
    </p:spTree>
    <p:extLst>
      <p:ext uri="{BB962C8B-B14F-4D97-AF65-F5344CB8AC3E}">
        <p14:creationId xmlns:p14="http://schemas.microsoft.com/office/powerpoint/2010/main" val="326169234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Two column text, no subtitle, 1 line">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76000" y="788400"/>
            <a:ext cx="11397600" cy="338400"/>
          </a:xfrm>
          <a:prstGeom prst="rect">
            <a:avLst/>
          </a:prstGeom>
        </p:spPr>
        <p:txBody>
          <a:bodyPr lIns="0" tIns="0" rIns="0" bIns="0" anchor="t" anchorCtr="0">
            <a:noAutofit/>
          </a:bodyPr>
          <a:lstStyle/>
          <a:p>
            <a:r>
              <a:rPr lang="en-US" dirty="0"/>
              <a:t>Title line 1</a:t>
            </a:r>
            <a:endParaRPr lang="en-AU" dirty="0"/>
          </a:p>
        </p:txBody>
      </p:sp>
      <p:sp>
        <p:nvSpPr>
          <p:cNvPr id="5" name="Slide Number Placeholder 4"/>
          <p:cNvSpPr>
            <a:spLocks noGrp="1"/>
          </p:cNvSpPr>
          <p:nvPr>
            <p:ph type="sldNum" sz="quarter" idx="12"/>
          </p:nvPr>
        </p:nvSpPr>
        <p:spPr/>
        <p:txBody>
          <a:bodyPr/>
          <a:lstStyle/>
          <a:p>
            <a:fld id="{455123DE-DF0A-45CF-9929-81DBBDC71DC7}" type="slidenum">
              <a:rPr lang="en-AU" smtClean="0"/>
              <a:pPr/>
              <a:t>‹#›</a:t>
            </a:fld>
            <a:endParaRPr lang="en-AU" dirty="0"/>
          </a:p>
        </p:txBody>
      </p:sp>
      <p:sp>
        <p:nvSpPr>
          <p:cNvPr id="13" name="Text Placeholder 7"/>
          <p:cNvSpPr>
            <a:spLocks noGrp="1"/>
          </p:cNvSpPr>
          <p:nvPr>
            <p:ph type="body" sz="quarter" idx="16"/>
          </p:nvPr>
        </p:nvSpPr>
        <p:spPr>
          <a:xfrm>
            <a:off x="6393600" y="1940400"/>
            <a:ext cx="5580000" cy="4143600"/>
          </a:xfrm>
        </p:spPr>
        <p:txBody>
          <a:bodyPr wrap="square" lIns="0" tIns="0" rIns="0" bIns="0">
            <a:noAutofit/>
          </a:bodyPr>
          <a:lstStyle>
            <a:lvl1pPr marL="285750" indent="-285750">
              <a:lnSpc>
                <a:spcPct val="100000"/>
              </a:lnSpc>
              <a:spcBef>
                <a:spcPts val="0"/>
              </a:spcBef>
              <a:buClr>
                <a:schemeClr val="accent2"/>
              </a:buClr>
              <a:buFont typeface="Arial" panose="020B0604020202020204" pitchFamily="34" charset="0"/>
              <a:buChar char="•"/>
              <a:defRPr sz="1600"/>
            </a:lvl1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0" name="Text Placeholder 7"/>
          <p:cNvSpPr>
            <a:spLocks noGrp="1"/>
          </p:cNvSpPr>
          <p:nvPr>
            <p:ph type="body" sz="quarter" idx="17"/>
          </p:nvPr>
        </p:nvSpPr>
        <p:spPr>
          <a:xfrm>
            <a:off x="576000" y="1940400"/>
            <a:ext cx="5193000" cy="4143600"/>
          </a:xfrm>
        </p:spPr>
        <p:txBody>
          <a:bodyPr wrap="square" lIns="0" tIns="0" rIns="0" bIns="0">
            <a:noAutofit/>
          </a:bodyPr>
          <a:lstStyle>
            <a:lvl1pPr marL="285750" indent="-285750">
              <a:lnSpc>
                <a:spcPct val="100000"/>
              </a:lnSpc>
              <a:spcBef>
                <a:spcPts val="0"/>
              </a:spcBef>
              <a:buClr>
                <a:schemeClr val="accent2"/>
              </a:buClr>
              <a:buFont typeface="Arial" panose="020B0604020202020204" pitchFamily="34" charset="0"/>
              <a:buChar char="•"/>
              <a:defRPr sz="1600"/>
            </a:lvl1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1" name="Tab 1"/>
          <p:cNvSpPr/>
          <p:nvPr userDrawn="1"/>
        </p:nvSpPr>
        <p:spPr>
          <a:xfrm>
            <a:off x="0" y="831600"/>
            <a:ext cx="216000" cy="219600"/>
          </a:xfrm>
          <a:prstGeom prst="rect">
            <a:avLst/>
          </a:prstGeom>
          <a:solidFill>
            <a:schemeClr val="accent2"/>
          </a:solidFill>
          <a:ln w="12700" cap="flat" cmpd="sng" algn="ctr">
            <a:noFill/>
            <a:prstDash val="solid"/>
            <a:miter lim="800000"/>
          </a:ln>
          <a:effectLst/>
          <a:extLst>
            <a:ext uri="{91240B29-F687-4F45-9708-019B960494DF}">
              <a14:hiddenLine xmlns:a14="http://schemas.microsoft.com/office/drawing/2010/main" w="12700" cap="flat" cmpd="sng" algn="ctr">
                <a:solidFill>
                  <a:schemeClr val="accent2"/>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sz="1800"/>
          </a:p>
        </p:txBody>
      </p:sp>
    </p:spTree>
    <p:extLst>
      <p:ext uri="{BB962C8B-B14F-4D97-AF65-F5344CB8AC3E}">
        <p14:creationId xmlns:p14="http://schemas.microsoft.com/office/powerpoint/2010/main" val="82788079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One column text, 3 line">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76000" y="788400"/>
            <a:ext cx="11397600" cy="1000800"/>
          </a:xfrm>
          <a:prstGeom prst="rect">
            <a:avLst/>
          </a:prstGeom>
        </p:spPr>
        <p:txBody>
          <a:bodyPr lIns="0" tIns="0" rIns="0" bIns="0" anchor="t" anchorCtr="0">
            <a:noAutofit/>
          </a:bodyPr>
          <a:lstStyle>
            <a:lvl1pPr>
              <a:defRPr/>
            </a:lvl1pPr>
          </a:lstStyle>
          <a:p>
            <a:r>
              <a:rPr lang="en-US" dirty="0"/>
              <a:t>Title line 1</a:t>
            </a:r>
            <a:br>
              <a:rPr lang="en-US" dirty="0"/>
            </a:br>
            <a:r>
              <a:rPr lang="en-US" dirty="0"/>
              <a:t>Title line 2</a:t>
            </a:r>
            <a:br>
              <a:rPr lang="en-US" dirty="0"/>
            </a:br>
            <a:r>
              <a:rPr lang="en-US" dirty="0"/>
              <a:t>Title line 3</a:t>
            </a:r>
            <a:endParaRPr lang="en-AU" dirty="0"/>
          </a:p>
        </p:txBody>
      </p:sp>
      <p:sp>
        <p:nvSpPr>
          <p:cNvPr id="5" name="Slide Number Placeholder 4"/>
          <p:cNvSpPr>
            <a:spLocks noGrp="1"/>
          </p:cNvSpPr>
          <p:nvPr>
            <p:ph type="sldNum" sz="quarter" idx="12"/>
          </p:nvPr>
        </p:nvSpPr>
        <p:spPr/>
        <p:txBody>
          <a:bodyPr/>
          <a:lstStyle/>
          <a:p>
            <a:fld id="{455123DE-DF0A-45CF-9929-81DBBDC71DC7}" type="slidenum">
              <a:rPr lang="en-AU" smtClean="0"/>
              <a:pPr/>
              <a:t>‹#›</a:t>
            </a:fld>
            <a:endParaRPr lang="en-AU" dirty="0"/>
          </a:p>
        </p:txBody>
      </p:sp>
      <p:sp>
        <p:nvSpPr>
          <p:cNvPr id="8" name="Text Placeholder 8"/>
          <p:cNvSpPr>
            <a:spLocks noGrp="1"/>
          </p:cNvSpPr>
          <p:nvPr>
            <p:ph type="body" sz="quarter" idx="13" hasCustomPrompt="1"/>
          </p:nvPr>
        </p:nvSpPr>
        <p:spPr>
          <a:xfrm>
            <a:off x="576000" y="1940400"/>
            <a:ext cx="11397600" cy="246221"/>
          </a:xfrm>
        </p:spPr>
        <p:txBody>
          <a:bodyPr lIns="0" tIns="0" rIns="0" bIns="0" anchor="t" anchorCtr="0">
            <a:noAutofit/>
          </a:bodyPr>
          <a:lstStyle>
            <a:lvl1pPr marL="0" indent="0">
              <a:lnSpc>
                <a:spcPct val="100000"/>
              </a:lnSpc>
              <a:spcBef>
                <a:spcPts val="0"/>
              </a:spcBef>
              <a:buFont typeface="+mj-lt"/>
              <a:buNone/>
              <a:defRPr sz="1600">
                <a:solidFill>
                  <a:schemeClr val="tx2"/>
                </a:solidFill>
              </a:defRPr>
            </a:lvl1pPr>
          </a:lstStyle>
          <a:p>
            <a:pPr lvl="0"/>
            <a:r>
              <a:rPr lang="en-US" dirty="0"/>
              <a:t>Enter text here</a:t>
            </a:r>
            <a:endParaRPr lang="en-AU" dirty="0"/>
          </a:p>
        </p:txBody>
      </p:sp>
      <p:sp>
        <p:nvSpPr>
          <p:cNvPr id="10" name="Text Placeholder 7"/>
          <p:cNvSpPr>
            <a:spLocks noGrp="1"/>
          </p:cNvSpPr>
          <p:nvPr>
            <p:ph type="body" sz="quarter" idx="17"/>
          </p:nvPr>
        </p:nvSpPr>
        <p:spPr>
          <a:xfrm>
            <a:off x="576000" y="2261866"/>
            <a:ext cx="11397600" cy="3823200"/>
          </a:xfrm>
        </p:spPr>
        <p:txBody>
          <a:bodyPr wrap="square" lIns="0" tIns="0" rIns="0" bIns="0">
            <a:noAutofit/>
          </a:bodyPr>
          <a:lstStyle>
            <a:lvl1pPr marL="285750" indent="-285750">
              <a:lnSpc>
                <a:spcPct val="100000"/>
              </a:lnSpc>
              <a:spcBef>
                <a:spcPts val="0"/>
              </a:spcBef>
              <a:buClr>
                <a:schemeClr val="accent2"/>
              </a:buClr>
              <a:buFont typeface="Arial" panose="020B0604020202020204" pitchFamily="34" charset="0"/>
              <a:buChar char="•"/>
              <a:defRPr sz="1600"/>
            </a:lvl1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1" name="Tab 1"/>
          <p:cNvSpPr/>
          <p:nvPr userDrawn="1"/>
        </p:nvSpPr>
        <p:spPr>
          <a:xfrm>
            <a:off x="0" y="831600"/>
            <a:ext cx="216000" cy="882000"/>
          </a:xfrm>
          <a:prstGeom prst="rect">
            <a:avLst/>
          </a:prstGeom>
          <a:solidFill>
            <a:schemeClr val="accent2"/>
          </a:solidFill>
          <a:ln w="12700" cap="flat" cmpd="sng" algn="ctr">
            <a:noFill/>
            <a:prstDash val="solid"/>
            <a:miter lim="800000"/>
          </a:ln>
          <a:effectLst/>
          <a:extLst>
            <a:ext uri="{91240B29-F687-4F45-9708-019B960494DF}">
              <a14:hiddenLine xmlns:a14="http://schemas.microsoft.com/office/drawing/2010/main" w="12700" cap="flat" cmpd="sng" algn="ctr">
                <a:solidFill>
                  <a:schemeClr val="accent2"/>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sz="1800"/>
          </a:p>
        </p:txBody>
      </p:sp>
    </p:spTree>
    <p:extLst>
      <p:ext uri="{BB962C8B-B14F-4D97-AF65-F5344CB8AC3E}">
        <p14:creationId xmlns:p14="http://schemas.microsoft.com/office/powerpoint/2010/main" val="2298770164"/>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One column text, 2 line">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76000" y="788400"/>
            <a:ext cx="11397600" cy="669600"/>
          </a:xfrm>
          <a:prstGeom prst="rect">
            <a:avLst/>
          </a:prstGeom>
        </p:spPr>
        <p:txBody>
          <a:bodyPr lIns="0" tIns="0" rIns="0" bIns="0" anchor="t" anchorCtr="0">
            <a:noAutofit/>
          </a:bodyPr>
          <a:lstStyle/>
          <a:p>
            <a:r>
              <a:rPr lang="en-US" dirty="0"/>
              <a:t>Title line 1</a:t>
            </a:r>
            <a:br>
              <a:rPr lang="en-US" dirty="0"/>
            </a:br>
            <a:r>
              <a:rPr lang="en-US" dirty="0"/>
              <a:t>Title line 2</a:t>
            </a:r>
            <a:endParaRPr lang="en-AU" dirty="0"/>
          </a:p>
        </p:txBody>
      </p:sp>
      <p:sp>
        <p:nvSpPr>
          <p:cNvPr id="5" name="Slide Number Placeholder 4"/>
          <p:cNvSpPr>
            <a:spLocks noGrp="1"/>
          </p:cNvSpPr>
          <p:nvPr>
            <p:ph type="sldNum" sz="quarter" idx="12"/>
          </p:nvPr>
        </p:nvSpPr>
        <p:spPr/>
        <p:txBody>
          <a:bodyPr/>
          <a:lstStyle/>
          <a:p>
            <a:fld id="{455123DE-DF0A-45CF-9929-81DBBDC71DC7}" type="slidenum">
              <a:rPr lang="en-AU" smtClean="0"/>
              <a:pPr/>
              <a:t>‹#›</a:t>
            </a:fld>
            <a:endParaRPr lang="en-AU" dirty="0"/>
          </a:p>
        </p:txBody>
      </p:sp>
      <p:sp>
        <p:nvSpPr>
          <p:cNvPr id="8" name="Text Placeholder 8"/>
          <p:cNvSpPr>
            <a:spLocks noGrp="1"/>
          </p:cNvSpPr>
          <p:nvPr>
            <p:ph type="body" sz="quarter" idx="13" hasCustomPrompt="1"/>
          </p:nvPr>
        </p:nvSpPr>
        <p:spPr>
          <a:xfrm>
            <a:off x="576000" y="1940400"/>
            <a:ext cx="11397600" cy="246221"/>
          </a:xfrm>
        </p:spPr>
        <p:txBody>
          <a:bodyPr lIns="0" tIns="0" rIns="0" bIns="0" anchor="t" anchorCtr="0">
            <a:noAutofit/>
          </a:bodyPr>
          <a:lstStyle>
            <a:lvl1pPr marL="0" indent="0">
              <a:lnSpc>
                <a:spcPct val="100000"/>
              </a:lnSpc>
              <a:spcBef>
                <a:spcPts val="0"/>
              </a:spcBef>
              <a:buFont typeface="+mj-lt"/>
              <a:buNone/>
              <a:defRPr sz="1600">
                <a:solidFill>
                  <a:schemeClr val="tx2"/>
                </a:solidFill>
              </a:defRPr>
            </a:lvl1pPr>
          </a:lstStyle>
          <a:p>
            <a:pPr lvl="0"/>
            <a:r>
              <a:rPr lang="en-US" dirty="0"/>
              <a:t>Enter text here</a:t>
            </a:r>
            <a:endParaRPr lang="en-AU" dirty="0"/>
          </a:p>
        </p:txBody>
      </p:sp>
      <p:sp>
        <p:nvSpPr>
          <p:cNvPr id="10" name="Text Placeholder 7"/>
          <p:cNvSpPr>
            <a:spLocks noGrp="1"/>
          </p:cNvSpPr>
          <p:nvPr>
            <p:ph type="body" sz="quarter" idx="17"/>
          </p:nvPr>
        </p:nvSpPr>
        <p:spPr>
          <a:xfrm>
            <a:off x="576000" y="2261866"/>
            <a:ext cx="11397600" cy="3823200"/>
          </a:xfrm>
        </p:spPr>
        <p:txBody>
          <a:bodyPr wrap="square" lIns="0" tIns="0" rIns="0" bIns="0">
            <a:noAutofit/>
          </a:bodyPr>
          <a:lstStyle>
            <a:lvl1pPr marL="285750" indent="-285750">
              <a:lnSpc>
                <a:spcPct val="100000"/>
              </a:lnSpc>
              <a:spcBef>
                <a:spcPts val="0"/>
              </a:spcBef>
              <a:buClr>
                <a:schemeClr val="accent2"/>
              </a:buClr>
              <a:buFont typeface="Arial" panose="020B0604020202020204" pitchFamily="34" charset="0"/>
              <a:buChar char="•"/>
              <a:defRPr sz="1600"/>
            </a:lvl1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1" name="Tab 1"/>
          <p:cNvSpPr/>
          <p:nvPr userDrawn="1"/>
        </p:nvSpPr>
        <p:spPr>
          <a:xfrm>
            <a:off x="0" y="831600"/>
            <a:ext cx="216000" cy="550800"/>
          </a:xfrm>
          <a:prstGeom prst="rect">
            <a:avLst/>
          </a:prstGeom>
          <a:solidFill>
            <a:schemeClr val="accent2"/>
          </a:solidFill>
          <a:ln w="12700" cap="flat" cmpd="sng" algn="ctr">
            <a:noFill/>
            <a:prstDash val="solid"/>
            <a:miter lim="800000"/>
          </a:ln>
          <a:effectLst/>
          <a:extLst>
            <a:ext uri="{91240B29-F687-4F45-9708-019B960494DF}">
              <a14:hiddenLine xmlns:a14="http://schemas.microsoft.com/office/drawing/2010/main" w="12700" cap="flat" cmpd="sng" algn="ctr">
                <a:solidFill>
                  <a:schemeClr val="accent2"/>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sz="1800"/>
          </a:p>
        </p:txBody>
      </p:sp>
    </p:spTree>
    <p:extLst>
      <p:ext uri="{BB962C8B-B14F-4D97-AF65-F5344CB8AC3E}">
        <p14:creationId xmlns:p14="http://schemas.microsoft.com/office/powerpoint/2010/main" val="2855651623"/>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One column text, 1 line">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76000" y="788400"/>
            <a:ext cx="11397600" cy="338400"/>
          </a:xfrm>
          <a:prstGeom prst="rect">
            <a:avLst/>
          </a:prstGeom>
        </p:spPr>
        <p:txBody>
          <a:bodyPr lIns="0" tIns="0" rIns="0" bIns="0" anchor="t" anchorCtr="0">
            <a:noAutofit/>
          </a:bodyPr>
          <a:lstStyle/>
          <a:p>
            <a:r>
              <a:rPr lang="en-US" dirty="0"/>
              <a:t>Title line 1</a:t>
            </a:r>
            <a:endParaRPr lang="en-AU" dirty="0"/>
          </a:p>
        </p:txBody>
      </p:sp>
      <p:sp>
        <p:nvSpPr>
          <p:cNvPr id="5" name="Slide Number Placeholder 4"/>
          <p:cNvSpPr>
            <a:spLocks noGrp="1"/>
          </p:cNvSpPr>
          <p:nvPr>
            <p:ph type="sldNum" sz="quarter" idx="12"/>
          </p:nvPr>
        </p:nvSpPr>
        <p:spPr/>
        <p:txBody>
          <a:bodyPr/>
          <a:lstStyle/>
          <a:p>
            <a:fld id="{455123DE-DF0A-45CF-9929-81DBBDC71DC7}" type="slidenum">
              <a:rPr lang="en-AU" smtClean="0"/>
              <a:pPr/>
              <a:t>‹#›</a:t>
            </a:fld>
            <a:endParaRPr lang="en-AU" dirty="0"/>
          </a:p>
        </p:txBody>
      </p:sp>
      <p:sp>
        <p:nvSpPr>
          <p:cNvPr id="8" name="Text Placeholder 8"/>
          <p:cNvSpPr>
            <a:spLocks noGrp="1"/>
          </p:cNvSpPr>
          <p:nvPr>
            <p:ph type="body" sz="quarter" idx="13" hasCustomPrompt="1"/>
          </p:nvPr>
        </p:nvSpPr>
        <p:spPr>
          <a:xfrm>
            <a:off x="576000" y="1940400"/>
            <a:ext cx="11397600" cy="246221"/>
          </a:xfrm>
        </p:spPr>
        <p:txBody>
          <a:bodyPr lIns="0" tIns="0" rIns="0" bIns="0" anchor="t" anchorCtr="0">
            <a:noAutofit/>
          </a:bodyPr>
          <a:lstStyle>
            <a:lvl1pPr marL="0" indent="0">
              <a:lnSpc>
                <a:spcPct val="100000"/>
              </a:lnSpc>
              <a:spcBef>
                <a:spcPts val="0"/>
              </a:spcBef>
              <a:buFont typeface="+mj-lt"/>
              <a:buNone/>
              <a:defRPr sz="1600">
                <a:solidFill>
                  <a:schemeClr val="tx2"/>
                </a:solidFill>
              </a:defRPr>
            </a:lvl1pPr>
          </a:lstStyle>
          <a:p>
            <a:pPr lvl="0"/>
            <a:r>
              <a:rPr lang="en-US" dirty="0"/>
              <a:t>Enter text here</a:t>
            </a:r>
            <a:endParaRPr lang="en-AU" dirty="0"/>
          </a:p>
        </p:txBody>
      </p:sp>
      <p:sp>
        <p:nvSpPr>
          <p:cNvPr id="10" name="Text Placeholder 7"/>
          <p:cNvSpPr>
            <a:spLocks noGrp="1"/>
          </p:cNvSpPr>
          <p:nvPr>
            <p:ph type="body" sz="quarter" idx="17"/>
          </p:nvPr>
        </p:nvSpPr>
        <p:spPr>
          <a:xfrm>
            <a:off x="576000" y="2261866"/>
            <a:ext cx="11397600" cy="3823200"/>
          </a:xfrm>
        </p:spPr>
        <p:txBody>
          <a:bodyPr wrap="square" lIns="0" tIns="0" rIns="0" bIns="0">
            <a:noAutofit/>
          </a:bodyPr>
          <a:lstStyle>
            <a:lvl1pPr marL="285750" indent="-285750">
              <a:lnSpc>
                <a:spcPct val="100000"/>
              </a:lnSpc>
              <a:spcBef>
                <a:spcPts val="0"/>
              </a:spcBef>
              <a:buClr>
                <a:schemeClr val="accent2"/>
              </a:buClr>
              <a:buFont typeface="Arial" panose="020B0604020202020204" pitchFamily="34" charset="0"/>
              <a:buChar char="•"/>
              <a:defRPr sz="1600"/>
            </a:lvl1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1" name="Tab 1"/>
          <p:cNvSpPr/>
          <p:nvPr userDrawn="1"/>
        </p:nvSpPr>
        <p:spPr>
          <a:xfrm>
            <a:off x="0" y="831600"/>
            <a:ext cx="216000" cy="219600"/>
          </a:xfrm>
          <a:prstGeom prst="rect">
            <a:avLst/>
          </a:prstGeom>
          <a:solidFill>
            <a:schemeClr val="accent2"/>
          </a:solidFill>
          <a:ln w="12700" cap="flat" cmpd="sng" algn="ctr">
            <a:noFill/>
            <a:prstDash val="solid"/>
            <a:miter lim="800000"/>
          </a:ln>
          <a:effectLst/>
          <a:extLst>
            <a:ext uri="{91240B29-F687-4F45-9708-019B960494DF}">
              <a14:hiddenLine xmlns:a14="http://schemas.microsoft.com/office/drawing/2010/main" w="12700" cap="flat" cmpd="sng" algn="ctr">
                <a:solidFill>
                  <a:schemeClr val="accent2"/>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sz="1800"/>
          </a:p>
        </p:txBody>
      </p:sp>
    </p:spTree>
    <p:extLst>
      <p:ext uri="{BB962C8B-B14F-4D97-AF65-F5344CB8AC3E}">
        <p14:creationId xmlns:p14="http://schemas.microsoft.com/office/powerpoint/2010/main" val="2572792238"/>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One column text, no subtitle, 3 line">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76000" y="788400"/>
            <a:ext cx="11397600" cy="1000800"/>
          </a:xfrm>
          <a:prstGeom prst="rect">
            <a:avLst/>
          </a:prstGeom>
        </p:spPr>
        <p:txBody>
          <a:bodyPr lIns="0" tIns="0" rIns="0" bIns="0" anchor="t" anchorCtr="0">
            <a:noAutofit/>
          </a:bodyPr>
          <a:lstStyle>
            <a:lvl1pPr>
              <a:defRPr/>
            </a:lvl1pPr>
          </a:lstStyle>
          <a:p>
            <a:r>
              <a:rPr lang="en-US" dirty="0"/>
              <a:t>Title line 1</a:t>
            </a:r>
            <a:br>
              <a:rPr lang="en-US" dirty="0"/>
            </a:br>
            <a:r>
              <a:rPr lang="en-US" dirty="0"/>
              <a:t>Title line 2</a:t>
            </a:r>
            <a:br>
              <a:rPr lang="en-US" dirty="0"/>
            </a:br>
            <a:r>
              <a:rPr lang="en-US" dirty="0"/>
              <a:t>Title line 3</a:t>
            </a:r>
            <a:endParaRPr lang="en-AU" dirty="0"/>
          </a:p>
        </p:txBody>
      </p:sp>
      <p:sp>
        <p:nvSpPr>
          <p:cNvPr id="5" name="Slide Number Placeholder 4"/>
          <p:cNvSpPr>
            <a:spLocks noGrp="1"/>
          </p:cNvSpPr>
          <p:nvPr>
            <p:ph type="sldNum" sz="quarter" idx="12"/>
          </p:nvPr>
        </p:nvSpPr>
        <p:spPr/>
        <p:txBody>
          <a:bodyPr/>
          <a:lstStyle/>
          <a:p>
            <a:fld id="{455123DE-DF0A-45CF-9929-81DBBDC71DC7}" type="slidenum">
              <a:rPr lang="en-AU" smtClean="0"/>
              <a:pPr/>
              <a:t>‹#›</a:t>
            </a:fld>
            <a:endParaRPr lang="en-AU" dirty="0"/>
          </a:p>
        </p:txBody>
      </p:sp>
      <p:sp>
        <p:nvSpPr>
          <p:cNvPr id="10" name="Text Placeholder 7"/>
          <p:cNvSpPr>
            <a:spLocks noGrp="1"/>
          </p:cNvSpPr>
          <p:nvPr>
            <p:ph type="body" sz="quarter" idx="17"/>
          </p:nvPr>
        </p:nvSpPr>
        <p:spPr>
          <a:xfrm>
            <a:off x="576000" y="1940400"/>
            <a:ext cx="11397600" cy="4143600"/>
          </a:xfrm>
        </p:spPr>
        <p:txBody>
          <a:bodyPr wrap="square" lIns="0" tIns="0" rIns="0" bIns="0">
            <a:noAutofit/>
          </a:bodyPr>
          <a:lstStyle>
            <a:lvl1pPr marL="285750" indent="-285750">
              <a:lnSpc>
                <a:spcPct val="100000"/>
              </a:lnSpc>
              <a:spcBef>
                <a:spcPts val="0"/>
              </a:spcBef>
              <a:buClr>
                <a:schemeClr val="accent2"/>
              </a:buClr>
              <a:buFont typeface="Arial" panose="020B0604020202020204" pitchFamily="34" charset="0"/>
              <a:buChar char="•"/>
              <a:defRPr sz="1600"/>
            </a:lvl1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1" name="Tab 1"/>
          <p:cNvSpPr/>
          <p:nvPr userDrawn="1"/>
        </p:nvSpPr>
        <p:spPr>
          <a:xfrm>
            <a:off x="0" y="831600"/>
            <a:ext cx="216000" cy="882000"/>
          </a:xfrm>
          <a:prstGeom prst="rect">
            <a:avLst/>
          </a:prstGeom>
          <a:solidFill>
            <a:schemeClr val="accent2"/>
          </a:solidFill>
          <a:ln w="12700" cap="flat" cmpd="sng" algn="ctr">
            <a:noFill/>
            <a:prstDash val="solid"/>
            <a:miter lim="800000"/>
          </a:ln>
          <a:effectLst/>
          <a:extLst>
            <a:ext uri="{91240B29-F687-4F45-9708-019B960494DF}">
              <a14:hiddenLine xmlns:a14="http://schemas.microsoft.com/office/drawing/2010/main" w="12700" cap="flat" cmpd="sng" algn="ctr">
                <a:solidFill>
                  <a:schemeClr val="accent2"/>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sz="1800"/>
          </a:p>
        </p:txBody>
      </p:sp>
    </p:spTree>
    <p:extLst>
      <p:ext uri="{BB962C8B-B14F-4D97-AF65-F5344CB8AC3E}">
        <p14:creationId xmlns:p14="http://schemas.microsoft.com/office/powerpoint/2010/main" val="1862751775"/>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One column text, no subtitle, 2 line">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76000" y="788400"/>
            <a:ext cx="11397600" cy="669600"/>
          </a:xfrm>
          <a:prstGeom prst="rect">
            <a:avLst/>
          </a:prstGeom>
        </p:spPr>
        <p:txBody>
          <a:bodyPr lIns="0" tIns="0" rIns="0" bIns="0" anchor="t" anchorCtr="0">
            <a:noAutofit/>
          </a:bodyPr>
          <a:lstStyle/>
          <a:p>
            <a:r>
              <a:rPr lang="en-US" dirty="0"/>
              <a:t>Title line 1</a:t>
            </a:r>
            <a:br>
              <a:rPr lang="en-US" dirty="0"/>
            </a:br>
            <a:r>
              <a:rPr lang="en-US" dirty="0"/>
              <a:t>Title line 2</a:t>
            </a:r>
            <a:endParaRPr lang="en-AU" dirty="0"/>
          </a:p>
        </p:txBody>
      </p:sp>
      <p:sp>
        <p:nvSpPr>
          <p:cNvPr id="5" name="Slide Number Placeholder 4"/>
          <p:cNvSpPr>
            <a:spLocks noGrp="1"/>
          </p:cNvSpPr>
          <p:nvPr>
            <p:ph type="sldNum" sz="quarter" idx="12"/>
          </p:nvPr>
        </p:nvSpPr>
        <p:spPr/>
        <p:txBody>
          <a:bodyPr/>
          <a:lstStyle/>
          <a:p>
            <a:fld id="{455123DE-DF0A-45CF-9929-81DBBDC71DC7}" type="slidenum">
              <a:rPr lang="en-AU" smtClean="0"/>
              <a:pPr/>
              <a:t>‹#›</a:t>
            </a:fld>
            <a:endParaRPr lang="en-AU" dirty="0"/>
          </a:p>
        </p:txBody>
      </p:sp>
      <p:sp>
        <p:nvSpPr>
          <p:cNvPr id="10" name="Text Placeholder 7"/>
          <p:cNvSpPr>
            <a:spLocks noGrp="1"/>
          </p:cNvSpPr>
          <p:nvPr>
            <p:ph type="body" sz="quarter" idx="17"/>
          </p:nvPr>
        </p:nvSpPr>
        <p:spPr>
          <a:xfrm>
            <a:off x="576000" y="1940400"/>
            <a:ext cx="11397600" cy="4143600"/>
          </a:xfrm>
        </p:spPr>
        <p:txBody>
          <a:bodyPr wrap="square" lIns="0" tIns="0" rIns="0" bIns="0">
            <a:noAutofit/>
          </a:bodyPr>
          <a:lstStyle>
            <a:lvl1pPr marL="285750" indent="-285750">
              <a:lnSpc>
                <a:spcPct val="100000"/>
              </a:lnSpc>
              <a:spcBef>
                <a:spcPts val="0"/>
              </a:spcBef>
              <a:buClr>
                <a:schemeClr val="accent2"/>
              </a:buClr>
              <a:buFont typeface="Arial" panose="020B0604020202020204" pitchFamily="34" charset="0"/>
              <a:buChar char="•"/>
              <a:defRPr sz="1600"/>
            </a:lvl1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1" name="Tab 1"/>
          <p:cNvSpPr/>
          <p:nvPr userDrawn="1"/>
        </p:nvSpPr>
        <p:spPr>
          <a:xfrm>
            <a:off x="0" y="831600"/>
            <a:ext cx="216000" cy="550800"/>
          </a:xfrm>
          <a:prstGeom prst="rect">
            <a:avLst/>
          </a:prstGeom>
          <a:solidFill>
            <a:schemeClr val="accent2"/>
          </a:solidFill>
          <a:ln w="12700" cap="flat" cmpd="sng" algn="ctr">
            <a:noFill/>
            <a:prstDash val="solid"/>
            <a:miter lim="800000"/>
          </a:ln>
          <a:effectLst/>
          <a:extLst>
            <a:ext uri="{91240B29-F687-4F45-9708-019B960494DF}">
              <a14:hiddenLine xmlns:a14="http://schemas.microsoft.com/office/drawing/2010/main" w="12700" cap="flat" cmpd="sng" algn="ctr">
                <a:solidFill>
                  <a:schemeClr val="accent2"/>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sz="1800"/>
          </a:p>
        </p:txBody>
      </p:sp>
    </p:spTree>
    <p:extLst>
      <p:ext uri="{BB962C8B-B14F-4D97-AF65-F5344CB8AC3E}">
        <p14:creationId xmlns:p14="http://schemas.microsoft.com/office/powerpoint/2010/main" val="1120060346"/>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One column text, no subtitle, 1 line">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76000" y="788400"/>
            <a:ext cx="11397600" cy="338400"/>
          </a:xfrm>
          <a:prstGeom prst="rect">
            <a:avLst/>
          </a:prstGeom>
        </p:spPr>
        <p:txBody>
          <a:bodyPr lIns="0" tIns="0" rIns="0" bIns="0" anchor="t" anchorCtr="0">
            <a:noAutofit/>
          </a:bodyPr>
          <a:lstStyle/>
          <a:p>
            <a:r>
              <a:rPr lang="en-US" dirty="0"/>
              <a:t>Title line 1</a:t>
            </a:r>
            <a:endParaRPr lang="en-AU" dirty="0"/>
          </a:p>
        </p:txBody>
      </p:sp>
      <p:sp>
        <p:nvSpPr>
          <p:cNvPr id="5" name="Slide Number Placeholder 4"/>
          <p:cNvSpPr>
            <a:spLocks noGrp="1"/>
          </p:cNvSpPr>
          <p:nvPr>
            <p:ph type="sldNum" sz="quarter" idx="12"/>
          </p:nvPr>
        </p:nvSpPr>
        <p:spPr/>
        <p:txBody>
          <a:bodyPr/>
          <a:lstStyle/>
          <a:p>
            <a:fld id="{455123DE-DF0A-45CF-9929-81DBBDC71DC7}" type="slidenum">
              <a:rPr lang="en-AU" smtClean="0"/>
              <a:pPr/>
              <a:t>‹#›</a:t>
            </a:fld>
            <a:endParaRPr lang="en-AU" dirty="0"/>
          </a:p>
        </p:txBody>
      </p:sp>
      <p:sp>
        <p:nvSpPr>
          <p:cNvPr id="10" name="Text Placeholder 7"/>
          <p:cNvSpPr>
            <a:spLocks noGrp="1"/>
          </p:cNvSpPr>
          <p:nvPr>
            <p:ph type="body" sz="quarter" idx="17"/>
          </p:nvPr>
        </p:nvSpPr>
        <p:spPr>
          <a:xfrm>
            <a:off x="576000" y="1940400"/>
            <a:ext cx="11397600" cy="4179600"/>
          </a:xfrm>
        </p:spPr>
        <p:txBody>
          <a:bodyPr wrap="square" lIns="0" tIns="0" rIns="0" bIns="0">
            <a:noAutofit/>
          </a:bodyPr>
          <a:lstStyle>
            <a:lvl1pPr marL="285750" indent="-285750">
              <a:lnSpc>
                <a:spcPct val="100000"/>
              </a:lnSpc>
              <a:spcBef>
                <a:spcPts val="0"/>
              </a:spcBef>
              <a:buClr>
                <a:schemeClr val="accent2"/>
              </a:buClr>
              <a:buFont typeface="Arial" panose="020B0604020202020204" pitchFamily="34" charset="0"/>
              <a:buChar char="•"/>
              <a:defRPr sz="1600"/>
            </a:lvl1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1" name="Tab 1"/>
          <p:cNvSpPr/>
          <p:nvPr userDrawn="1"/>
        </p:nvSpPr>
        <p:spPr>
          <a:xfrm>
            <a:off x="0" y="831600"/>
            <a:ext cx="216000" cy="219600"/>
          </a:xfrm>
          <a:prstGeom prst="rect">
            <a:avLst/>
          </a:prstGeom>
          <a:solidFill>
            <a:schemeClr val="accent2"/>
          </a:solidFill>
          <a:ln w="12700" cap="flat" cmpd="sng" algn="ctr">
            <a:noFill/>
            <a:prstDash val="solid"/>
            <a:miter lim="800000"/>
          </a:ln>
          <a:effectLst/>
          <a:extLst>
            <a:ext uri="{91240B29-F687-4F45-9708-019B960494DF}">
              <a14:hiddenLine xmlns:a14="http://schemas.microsoft.com/office/drawing/2010/main" w="12700" cap="flat" cmpd="sng" algn="ctr">
                <a:solidFill>
                  <a:schemeClr val="accent2"/>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sz="1800"/>
          </a:p>
        </p:txBody>
      </p:sp>
    </p:spTree>
    <p:extLst>
      <p:ext uri="{BB962C8B-B14F-4D97-AF65-F5344CB8AC3E}">
        <p14:creationId xmlns:p14="http://schemas.microsoft.com/office/powerpoint/2010/main" val="1988481082"/>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Tab pull out text, 3 line">
    <p:bg bwMode="auto">
      <p:bgRef idx="1001">
        <a:schemeClr val="bg1"/>
      </p:bgRef>
    </p:bg>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p:txBody>
          <a:bodyPr/>
          <a:lstStyle/>
          <a:p>
            <a:fld id="{455123DE-DF0A-45CF-9929-81DBBDC71DC7}" type="slidenum">
              <a:rPr lang="en-AU" smtClean="0"/>
              <a:pPr/>
              <a:t>‹#›</a:t>
            </a:fld>
            <a:endParaRPr lang="en-AU" dirty="0"/>
          </a:p>
        </p:txBody>
      </p:sp>
      <p:sp>
        <p:nvSpPr>
          <p:cNvPr id="11" name="Tab 1"/>
          <p:cNvSpPr/>
          <p:nvPr userDrawn="1"/>
        </p:nvSpPr>
        <p:spPr>
          <a:xfrm>
            <a:off x="0" y="2980800"/>
            <a:ext cx="216000" cy="882000"/>
          </a:xfrm>
          <a:prstGeom prst="rect">
            <a:avLst/>
          </a:prstGeom>
          <a:solidFill>
            <a:schemeClr val="accent2"/>
          </a:solidFill>
          <a:ln w="12700" cap="flat" cmpd="sng" algn="ctr">
            <a:noFill/>
            <a:prstDash val="solid"/>
            <a:miter lim="800000"/>
          </a:ln>
          <a:effectLst/>
          <a:extLst>
            <a:ext uri="{91240B29-F687-4F45-9708-019B960494DF}">
              <a14:hiddenLine xmlns:a14="http://schemas.microsoft.com/office/drawing/2010/main" w="12700" cap="flat" cmpd="sng" algn="ctr">
                <a:solidFill>
                  <a:schemeClr val="accent2"/>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sz="1800"/>
          </a:p>
        </p:txBody>
      </p:sp>
      <p:sp>
        <p:nvSpPr>
          <p:cNvPr id="2" name="Title 1"/>
          <p:cNvSpPr>
            <a:spLocks noGrp="1"/>
          </p:cNvSpPr>
          <p:nvPr>
            <p:ph type="title" hasCustomPrompt="1"/>
          </p:nvPr>
        </p:nvSpPr>
        <p:spPr>
          <a:xfrm>
            <a:off x="576000" y="2937600"/>
            <a:ext cx="11397600" cy="1000800"/>
          </a:xfrm>
          <a:prstGeom prst="rect">
            <a:avLst/>
          </a:prstGeom>
        </p:spPr>
        <p:txBody>
          <a:bodyPr lIns="0" tIns="0" rIns="0" bIns="0" anchor="t" anchorCtr="0">
            <a:noAutofit/>
          </a:bodyPr>
          <a:lstStyle>
            <a:lvl1pPr marL="0">
              <a:defRPr sz="2400">
                <a:solidFill>
                  <a:schemeClr val="tx2"/>
                </a:solidFill>
              </a:defRPr>
            </a:lvl1pPr>
          </a:lstStyle>
          <a:p>
            <a:r>
              <a:rPr lang="en-US" dirty="0"/>
              <a:t>Headline</a:t>
            </a:r>
            <a:endParaRPr lang="en-AU" dirty="0"/>
          </a:p>
        </p:txBody>
      </p:sp>
      <p:sp>
        <p:nvSpPr>
          <p:cNvPr id="14" name="Text Placeholder 13"/>
          <p:cNvSpPr>
            <a:spLocks noGrp="1"/>
          </p:cNvSpPr>
          <p:nvPr>
            <p:ph type="body" sz="quarter" idx="13" hasCustomPrompt="1"/>
          </p:nvPr>
        </p:nvSpPr>
        <p:spPr>
          <a:xfrm>
            <a:off x="576000" y="788400"/>
            <a:ext cx="11397600" cy="669600"/>
          </a:xfrm>
        </p:spPr>
        <p:txBody>
          <a:bodyPr>
            <a:noAutofit/>
          </a:bodyPr>
          <a:lstStyle>
            <a:lvl1pPr marL="0" indent="0">
              <a:spcBef>
                <a:spcPts val="0"/>
              </a:spcBef>
              <a:buNone/>
              <a:defRPr sz="2400"/>
            </a:lvl1pPr>
          </a:lstStyle>
          <a:p>
            <a:r>
              <a:rPr lang="en-US" dirty="0"/>
              <a:t>Title line 1</a:t>
            </a:r>
            <a:br>
              <a:rPr lang="en-US" dirty="0"/>
            </a:br>
            <a:r>
              <a:rPr lang="en-US" dirty="0"/>
              <a:t>Title line 2</a:t>
            </a:r>
            <a:endParaRPr lang="en-AU" dirty="0"/>
          </a:p>
        </p:txBody>
      </p:sp>
    </p:spTree>
    <p:extLst>
      <p:ext uri="{BB962C8B-B14F-4D97-AF65-F5344CB8AC3E}">
        <p14:creationId xmlns:p14="http://schemas.microsoft.com/office/powerpoint/2010/main" val="494020695"/>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Tab pull out text, 2 line">
    <p:bg bwMode="auto">
      <p:bgRef idx="1001">
        <a:schemeClr val="bg1"/>
      </p:bgRef>
    </p:bg>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p:txBody>
          <a:bodyPr/>
          <a:lstStyle/>
          <a:p>
            <a:fld id="{455123DE-DF0A-45CF-9929-81DBBDC71DC7}" type="slidenum">
              <a:rPr lang="en-AU" smtClean="0"/>
              <a:pPr/>
              <a:t>‹#›</a:t>
            </a:fld>
            <a:endParaRPr lang="en-AU" dirty="0"/>
          </a:p>
        </p:txBody>
      </p:sp>
      <p:sp>
        <p:nvSpPr>
          <p:cNvPr id="11" name="Tab 1"/>
          <p:cNvSpPr/>
          <p:nvPr userDrawn="1"/>
        </p:nvSpPr>
        <p:spPr>
          <a:xfrm>
            <a:off x="0" y="2980800"/>
            <a:ext cx="216000" cy="550800"/>
          </a:xfrm>
          <a:prstGeom prst="rect">
            <a:avLst/>
          </a:prstGeom>
          <a:solidFill>
            <a:schemeClr val="accent2"/>
          </a:solidFill>
          <a:ln w="12700" cap="flat" cmpd="sng" algn="ctr">
            <a:noFill/>
            <a:prstDash val="solid"/>
            <a:miter lim="800000"/>
          </a:ln>
          <a:effectLst/>
          <a:extLst>
            <a:ext uri="{91240B29-F687-4F45-9708-019B960494DF}">
              <a14:hiddenLine xmlns:a14="http://schemas.microsoft.com/office/drawing/2010/main" w="12700" cap="flat" cmpd="sng" algn="ctr">
                <a:solidFill>
                  <a:schemeClr val="accent2"/>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sz="1800"/>
          </a:p>
        </p:txBody>
      </p:sp>
      <p:sp>
        <p:nvSpPr>
          <p:cNvPr id="2" name="Title 1"/>
          <p:cNvSpPr>
            <a:spLocks noGrp="1"/>
          </p:cNvSpPr>
          <p:nvPr>
            <p:ph type="title" hasCustomPrompt="1"/>
          </p:nvPr>
        </p:nvSpPr>
        <p:spPr>
          <a:xfrm>
            <a:off x="576000" y="2937600"/>
            <a:ext cx="11397600" cy="669600"/>
          </a:xfrm>
          <a:prstGeom prst="rect">
            <a:avLst/>
          </a:prstGeom>
        </p:spPr>
        <p:txBody>
          <a:bodyPr lIns="0" tIns="0" rIns="0" bIns="0" anchor="t" anchorCtr="0">
            <a:noAutofit/>
          </a:bodyPr>
          <a:lstStyle>
            <a:lvl1pPr marL="0">
              <a:defRPr sz="2400">
                <a:solidFill>
                  <a:schemeClr val="tx2"/>
                </a:solidFill>
              </a:defRPr>
            </a:lvl1pPr>
          </a:lstStyle>
          <a:p>
            <a:r>
              <a:rPr lang="en-US" dirty="0"/>
              <a:t>Headline</a:t>
            </a:r>
            <a:endParaRPr lang="en-AU" dirty="0"/>
          </a:p>
        </p:txBody>
      </p:sp>
      <p:sp>
        <p:nvSpPr>
          <p:cNvPr id="14" name="Text Placeholder 13"/>
          <p:cNvSpPr>
            <a:spLocks noGrp="1"/>
          </p:cNvSpPr>
          <p:nvPr>
            <p:ph type="body" sz="quarter" idx="13" hasCustomPrompt="1"/>
          </p:nvPr>
        </p:nvSpPr>
        <p:spPr>
          <a:xfrm>
            <a:off x="576000" y="788400"/>
            <a:ext cx="11397600" cy="669600"/>
          </a:xfrm>
        </p:spPr>
        <p:txBody>
          <a:bodyPr>
            <a:noAutofit/>
          </a:bodyPr>
          <a:lstStyle>
            <a:lvl1pPr marL="0" indent="0">
              <a:spcBef>
                <a:spcPts val="0"/>
              </a:spcBef>
              <a:buNone/>
              <a:defRPr sz="2400"/>
            </a:lvl1pPr>
          </a:lstStyle>
          <a:p>
            <a:r>
              <a:rPr lang="en-US" dirty="0"/>
              <a:t>Title line 1</a:t>
            </a:r>
            <a:br>
              <a:rPr lang="en-US" dirty="0"/>
            </a:br>
            <a:r>
              <a:rPr lang="en-US" dirty="0"/>
              <a:t>Title line 2</a:t>
            </a:r>
            <a:endParaRPr lang="en-AU" dirty="0"/>
          </a:p>
        </p:txBody>
      </p:sp>
    </p:spTree>
    <p:extLst>
      <p:ext uri="{BB962C8B-B14F-4D97-AF65-F5344CB8AC3E}">
        <p14:creationId xmlns:p14="http://schemas.microsoft.com/office/powerpoint/2010/main" val="107678233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Master title, left, boxed, 1 line">
    <p:bg bwMode="auto">
      <p:bgRef idx="1001">
        <a:schemeClr val="bg1"/>
      </p:bgRef>
    </p:bg>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p:txBody>
          <a:bodyPr/>
          <a:lstStyle/>
          <a:p>
            <a:fld id="{455123DE-DF0A-45CF-9929-81DBBDC71DC7}" type="slidenum">
              <a:rPr lang="en-AU" smtClean="0"/>
              <a:pPr/>
              <a:t>‹#›</a:t>
            </a:fld>
            <a:endParaRPr lang="en-AU" dirty="0"/>
          </a:p>
        </p:txBody>
      </p:sp>
      <p:grpSp>
        <p:nvGrpSpPr>
          <p:cNvPr id="16" name="Group 15"/>
          <p:cNvGrpSpPr/>
          <p:nvPr userDrawn="1"/>
        </p:nvGrpSpPr>
        <p:grpSpPr>
          <a:xfrm>
            <a:off x="0" y="544544"/>
            <a:ext cx="6094800" cy="2502000"/>
            <a:chOff x="0" y="544544"/>
            <a:chExt cx="5202000" cy="2502000"/>
          </a:xfrm>
        </p:grpSpPr>
        <p:sp>
          <p:nvSpPr>
            <p:cNvPr id="9" name="Rectangle 8"/>
            <p:cNvSpPr/>
            <p:nvPr userDrawn="1"/>
          </p:nvSpPr>
          <p:spPr>
            <a:xfrm>
              <a:off x="0" y="544544"/>
              <a:ext cx="5202000" cy="2502000"/>
            </a:xfrm>
            <a:prstGeom prst="rect">
              <a:avLst/>
            </a:prstGeom>
            <a:solidFill>
              <a:schemeClr val="bg1"/>
            </a:solidFill>
            <a:ln>
              <a:solidFill>
                <a:schemeClr val="bg2">
                  <a:alpha val="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sz="1800">
                <a:noFill/>
              </a:endParaRPr>
            </a:p>
          </p:txBody>
        </p:sp>
        <p:sp>
          <p:nvSpPr>
            <p:cNvPr id="10" name="Tab 1"/>
            <p:cNvSpPr/>
            <p:nvPr userDrawn="1"/>
          </p:nvSpPr>
          <p:spPr>
            <a:xfrm>
              <a:off x="1" y="831600"/>
              <a:ext cx="162000" cy="219600"/>
            </a:xfrm>
            <a:prstGeom prst="rect">
              <a:avLst/>
            </a:prstGeom>
            <a:solidFill>
              <a:schemeClr val="accent2"/>
            </a:solidFill>
            <a:ln w="12700" cap="flat" cmpd="sng" algn="ctr">
              <a:noFill/>
              <a:prstDash val="solid"/>
              <a:miter lim="800000"/>
            </a:ln>
            <a:effectLst/>
            <a:extLst>
              <a:ext uri="{91240B29-F687-4F45-9708-019B960494DF}">
                <a14:hiddenLine xmlns:a14="http://schemas.microsoft.com/office/drawing/2010/main" w="12700" cap="flat" cmpd="sng" algn="ctr">
                  <a:solidFill>
                    <a:schemeClr val="accent2"/>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sz="1800"/>
            </a:p>
          </p:txBody>
        </p:sp>
      </p:grpSp>
      <p:sp>
        <p:nvSpPr>
          <p:cNvPr id="8" name="Text Placeholder 7"/>
          <p:cNvSpPr>
            <a:spLocks noGrp="1"/>
          </p:cNvSpPr>
          <p:nvPr>
            <p:ph type="body" sz="quarter" idx="13" hasCustomPrompt="1"/>
          </p:nvPr>
        </p:nvSpPr>
        <p:spPr>
          <a:xfrm>
            <a:off x="576000" y="2050742"/>
            <a:ext cx="11397600" cy="553998"/>
          </a:xfrm>
        </p:spPr>
        <p:txBody>
          <a:bodyPr lIns="0" tIns="0" rIns="0" bIns="0">
            <a:spAutoFit/>
          </a:bodyPr>
          <a:lstStyle>
            <a:lvl1pPr marL="0" indent="0">
              <a:lnSpc>
                <a:spcPct val="100000"/>
              </a:lnSpc>
              <a:spcBef>
                <a:spcPts val="0"/>
              </a:spcBef>
              <a:buNone/>
              <a:defRPr sz="1200"/>
            </a:lvl1pPr>
          </a:lstStyle>
          <a:p>
            <a:pPr lvl="0"/>
            <a:r>
              <a:rPr lang="en-US" dirty="0"/>
              <a:t>Name</a:t>
            </a:r>
          </a:p>
          <a:p>
            <a:pPr lvl="0"/>
            <a:r>
              <a:rPr lang="en-US" dirty="0"/>
              <a:t>Job Title and Business</a:t>
            </a:r>
          </a:p>
          <a:p>
            <a:pPr lvl="0"/>
            <a:r>
              <a:rPr lang="en-US" dirty="0"/>
              <a:t>Date</a:t>
            </a:r>
          </a:p>
        </p:txBody>
      </p:sp>
      <p:sp>
        <p:nvSpPr>
          <p:cNvPr id="2" name="Title 1"/>
          <p:cNvSpPr>
            <a:spLocks noGrp="1"/>
          </p:cNvSpPr>
          <p:nvPr>
            <p:ph type="title" hasCustomPrompt="1"/>
          </p:nvPr>
        </p:nvSpPr>
        <p:spPr>
          <a:xfrm>
            <a:off x="576000" y="788400"/>
            <a:ext cx="11397600" cy="338400"/>
          </a:xfrm>
          <a:prstGeom prst="rect">
            <a:avLst/>
          </a:prstGeom>
        </p:spPr>
        <p:txBody>
          <a:bodyPr lIns="0" tIns="0" rIns="0" bIns="0" anchor="t" anchorCtr="0">
            <a:noAutofit/>
          </a:bodyPr>
          <a:lstStyle>
            <a:lvl1pPr>
              <a:defRPr sz="2400" baseline="0"/>
            </a:lvl1pPr>
          </a:lstStyle>
          <a:p>
            <a:r>
              <a:rPr lang="en-US" dirty="0"/>
              <a:t>Title line 1</a:t>
            </a:r>
            <a:br>
              <a:rPr lang="en-US" dirty="0"/>
            </a:br>
            <a:endParaRPr lang="en-AU" dirty="0"/>
          </a:p>
        </p:txBody>
      </p:sp>
    </p:spTree>
    <p:extLst>
      <p:ext uri="{BB962C8B-B14F-4D97-AF65-F5344CB8AC3E}">
        <p14:creationId xmlns:p14="http://schemas.microsoft.com/office/powerpoint/2010/main" val="1856424057"/>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Tab pull out text, 1 line">
    <p:bg bwMode="auto">
      <p:bgRef idx="1001">
        <a:schemeClr val="bg1"/>
      </p:bgRef>
    </p:bg>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p:txBody>
          <a:bodyPr/>
          <a:lstStyle/>
          <a:p>
            <a:fld id="{455123DE-DF0A-45CF-9929-81DBBDC71DC7}" type="slidenum">
              <a:rPr lang="en-AU" smtClean="0"/>
              <a:pPr/>
              <a:t>‹#›</a:t>
            </a:fld>
            <a:endParaRPr lang="en-AU" dirty="0"/>
          </a:p>
        </p:txBody>
      </p:sp>
      <p:sp>
        <p:nvSpPr>
          <p:cNvPr id="11" name="Tab 1"/>
          <p:cNvSpPr/>
          <p:nvPr userDrawn="1"/>
        </p:nvSpPr>
        <p:spPr>
          <a:xfrm>
            <a:off x="0" y="2980800"/>
            <a:ext cx="216000" cy="219600"/>
          </a:xfrm>
          <a:prstGeom prst="rect">
            <a:avLst/>
          </a:prstGeom>
          <a:solidFill>
            <a:schemeClr val="accent2"/>
          </a:solidFill>
          <a:ln w="12700" cap="flat" cmpd="sng" algn="ctr">
            <a:noFill/>
            <a:prstDash val="solid"/>
            <a:miter lim="800000"/>
          </a:ln>
          <a:effectLst/>
          <a:extLst>
            <a:ext uri="{91240B29-F687-4F45-9708-019B960494DF}">
              <a14:hiddenLine xmlns:a14="http://schemas.microsoft.com/office/drawing/2010/main" w="12700" cap="flat" cmpd="sng" algn="ctr">
                <a:solidFill>
                  <a:schemeClr val="accent2"/>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sz="1800"/>
          </a:p>
        </p:txBody>
      </p:sp>
      <p:sp>
        <p:nvSpPr>
          <p:cNvPr id="2" name="Title 1"/>
          <p:cNvSpPr>
            <a:spLocks noGrp="1"/>
          </p:cNvSpPr>
          <p:nvPr>
            <p:ph type="title" hasCustomPrompt="1"/>
          </p:nvPr>
        </p:nvSpPr>
        <p:spPr>
          <a:xfrm>
            <a:off x="576000" y="2937600"/>
            <a:ext cx="11397600" cy="338400"/>
          </a:xfrm>
          <a:prstGeom prst="rect">
            <a:avLst/>
          </a:prstGeom>
        </p:spPr>
        <p:txBody>
          <a:bodyPr lIns="0" tIns="0" rIns="0" bIns="0" anchor="t" anchorCtr="0">
            <a:noAutofit/>
          </a:bodyPr>
          <a:lstStyle>
            <a:lvl1pPr marL="0">
              <a:defRPr sz="2400">
                <a:solidFill>
                  <a:schemeClr val="tx2"/>
                </a:solidFill>
              </a:defRPr>
            </a:lvl1pPr>
          </a:lstStyle>
          <a:p>
            <a:r>
              <a:rPr lang="en-US" dirty="0"/>
              <a:t>Headline</a:t>
            </a:r>
            <a:endParaRPr lang="en-AU" dirty="0"/>
          </a:p>
        </p:txBody>
      </p:sp>
      <p:sp>
        <p:nvSpPr>
          <p:cNvPr id="14" name="Text Placeholder 13"/>
          <p:cNvSpPr>
            <a:spLocks noGrp="1"/>
          </p:cNvSpPr>
          <p:nvPr>
            <p:ph type="body" sz="quarter" idx="13" hasCustomPrompt="1"/>
          </p:nvPr>
        </p:nvSpPr>
        <p:spPr>
          <a:xfrm>
            <a:off x="576000" y="788400"/>
            <a:ext cx="11397600" cy="669600"/>
          </a:xfrm>
        </p:spPr>
        <p:txBody>
          <a:bodyPr>
            <a:noAutofit/>
          </a:bodyPr>
          <a:lstStyle>
            <a:lvl1pPr marL="0" indent="0">
              <a:spcBef>
                <a:spcPts val="0"/>
              </a:spcBef>
              <a:buNone/>
              <a:defRPr sz="2400"/>
            </a:lvl1pPr>
          </a:lstStyle>
          <a:p>
            <a:r>
              <a:rPr lang="en-US" dirty="0"/>
              <a:t>Title line 1</a:t>
            </a:r>
            <a:br>
              <a:rPr lang="en-US" dirty="0"/>
            </a:br>
            <a:r>
              <a:rPr lang="en-US" dirty="0"/>
              <a:t>Title line 2</a:t>
            </a:r>
            <a:endParaRPr lang="en-AU" dirty="0"/>
          </a:p>
        </p:txBody>
      </p:sp>
    </p:spTree>
    <p:extLst>
      <p:ext uri="{BB962C8B-B14F-4D97-AF65-F5344CB8AC3E}">
        <p14:creationId xmlns:p14="http://schemas.microsoft.com/office/powerpoint/2010/main" val="1192883348"/>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Text with 1 image portrait, 3 line">
    <p:bg bwMode="auto">
      <p:bgRef idx="1001">
        <a:schemeClr val="bg1"/>
      </p:bgRef>
    </p:bg>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p:txBody>
          <a:bodyPr/>
          <a:lstStyle/>
          <a:p>
            <a:fld id="{455123DE-DF0A-45CF-9929-81DBBDC71DC7}" type="slidenum">
              <a:rPr lang="en-AU" smtClean="0"/>
              <a:pPr/>
              <a:t>‹#›</a:t>
            </a:fld>
            <a:endParaRPr lang="en-AU" dirty="0"/>
          </a:p>
        </p:txBody>
      </p:sp>
      <p:sp>
        <p:nvSpPr>
          <p:cNvPr id="8" name="Text Placeholder 8"/>
          <p:cNvSpPr>
            <a:spLocks noGrp="1"/>
          </p:cNvSpPr>
          <p:nvPr>
            <p:ph type="body" sz="quarter" idx="13" hasCustomPrompt="1"/>
          </p:nvPr>
        </p:nvSpPr>
        <p:spPr>
          <a:xfrm>
            <a:off x="576001" y="1940400"/>
            <a:ext cx="6000000" cy="246221"/>
          </a:xfrm>
        </p:spPr>
        <p:txBody>
          <a:bodyPr lIns="0" tIns="0" rIns="0" bIns="0">
            <a:noAutofit/>
          </a:bodyPr>
          <a:lstStyle>
            <a:lvl1pPr marL="0" indent="0">
              <a:lnSpc>
                <a:spcPct val="100000"/>
              </a:lnSpc>
              <a:spcBef>
                <a:spcPts val="0"/>
              </a:spcBef>
              <a:buFont typeface="+mj-lt"/>
              <a:buNone/>
              <a:defRPr sz="1600"/>
            </a:lvl1pPr>
          </a:lstStyle>
          <a:p>
            <a:pPr lvl="0"/>
            <a:r>
              <a:rPr lang="en-US" dirty="0"/>
              <a:t>Enter text here</a:t>
            </a:r>
          </a:p>
        </p:txBody>
      </p:sp>
      <p:sp>
        <p:nvSpPr>
          <p:cNvPr id="12" name="Text Placeholder 7"/>
          <p:cNvSpPr>
            <a:spLocks noGrp="1"/>
          </p:cNvSpPr>
          <p:nvPr>
            <p:ph type="body" sz="quarter" idx="15"/>
          </p:nvPr>
        </p:nvSpPr>
        <p:spPr>
          <a:xfrm>
            <a:off x="576001" y="2261866"/>
            <a:ext cx="6000000" cy="3823200"/>
          </a:xfrm>
        </p:spPr>
        <p:txBody>
          <a:bodyPr lIns="0" tIns="0" rIns="0" bIns="0">
            <a:noAutofit/>
          </a:bodyPr>
          <a:lstStyle>
            <a:lvl1pPr marL="285750" indent="-285750">
              <a:lnSpc>
                <a:spcPct val="100000"/>
              </a:lnSpc>
              <a:spcBef>
                <a:spcPts val="0"/>
              </a:spcBef>
              <a:buClr>
                <a:schemeClr val="accent2"/>
              </a:buClr>
              <a:buFont typeface="Arial" panose="020B0604020202020204" pitchFamily="34" charset="0"/>
              <a:buChar char="•"/>
              <a:defRPr sz="1600"/>
            </a:lvl1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0" name="Title 1"/>
          <p:cNvSpPr>
            <a:spLocks noGrp="1"/>
          </p:cNvSpPr>
          <p:nvPr>
            <p:ph type="title" hasCustomPrompt="1"/>
          </p:nvPr>
        </p:nvSpPr>
        <p:spPr>
          <a:xfrm>
            <a:off x="576001" y="788400"/>
            <a:ext cx="6000000" cy="1000800"/>
          </a:xfrm>
          <a:prstGeom prst="rect">
            <a:avLst/>
          </a:prstGeom>
        </p:spPr>
        <p:txBody>
          <a:bodyPr lIns="0" tIns="0" rIns="0" bIns="0" anchor="t" anchorCtr="0">
            <a:noAutofit/>
          </a:bodyPr>
          <a:lstStyle>
            <a:lvl1pPr>
              <a:defRPr baseline="0"/>
            </a:lvl1pPr>
          </a:lstStyle>
          <a:p>
            <a:r>
              <a:rPr lang="en-US" dirty="0"/>
              <a:t>Title line 1</a:t>
            </a:r>
            <a:br>
              <a:rPr lang="en-US" dirty="0"/>
            </a:br>
            <a:r>
              <a:rPr lang="en-US" dirty="0"/>
              <a:t>Title line 2</a:t>
            </a:r>
            <a:br>
              <a:rPr lang="en-US" dirty="0"/>
            </a:br>
            <a:r>
              <a:rPr lang="en-US" dirty="0"/>
              <a:t>Title line 3</a:t>
            </a:r>
            <a:endParaRPr lang="en-AU" dirty="0"/>
          </a:p>
        </p:txBody>
      </p:sp>
      <p:sp>
        <p:nvSpPr>
          <p:cNvPr id="16" name="Picture Placeholder 15"/>
          <p:cNvSpPr>
            <a:spLocks noGrp="1"/>
          </p:cNvSpPr>
          <p:nvPr>
            <p:ph type="pic" sz="quarter" idx="16" hasCustomPrompt="1"/>
          </p:nvPr>
        </p:nvSpPr>
        <p:spPr>
          <a:xfrm>
            <a:off x="7171200" y="432000"/>
            <a:ext cx="5020800" cy="5652000"/>
          </a:xfrm>
        </p:spPr>
        <p:txBody>
          <a:bodyPr/>
          <a:lstStyle>
            <a:lvl1pPr marL="0" indent="0">
              <a:buNone/>
              <a:defRPr baseline="0"/>
            </a:lvl1pPr>
          </a:lstStyle>
          <a:p>
            <a:r>
              <a:rPr lang="en-AU" dirty="0"/>
              <a:t>Select a picture to add</a:t>
            </a:r>
          </a:p>
        </p:txBody>
      </p:sp>
      <p:sp>
        <p:nvSpPr>
          <p:cNvPr id="7" name="Tab 1"/>
          <p:cNvSpPr/>
          <p:nvPr userDrawn="1"/>
        </p:nvSpPr>
        <p:spPr>
          <a:xfrm>
            <a:off x="0" y="831600"/>
            <a:ext cx="216000" cy="882000"/>
          </a:xfrm>
          <a:prstGeom prst="rect">
            <a:avLst/>
          </a:prstGeom>
          <a:solidFill>
            <a:schemeClr val="accent2"/>
          </a:solidFill>
          <a:ln w="12700" cap="flat" cmpd="sng" algn="ctr">
            <a:noFill/>
            <a:prstDash val="solid"/>
            <a:miter lim="800000"/>
          </a:ln>
          <a:effectLst/>
          <a:extLst>
            <a:ext uri="{91240B29-F687-4F45-9708-019B960494DF}">
              <a14:hiddenLine xmlns:a14="http://schemas.microsoft.com/office/drawing/2010/main" w="12700" cap="flat" cmpd="sng" algn="ctr">
                <a:solidFill>
                  <a:schemeClr val="accent2"/>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sz="1800"/>
          </a:p>
        </p:txBody>
      </p:sp>
    </p:spTree>
    <p:extLst>
      <p:ext uri="{BB962C8B-B14F-4D97-AF65-F5344CB8AC3E}">
        <p14:creationId xmlns:p14="http://schemas.microsoft.com/office/powerpoint/2010/main" val="1625957589"/>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Text with 1 image portrait, 2 line">
    <p:bg bwMode="auto">
      <p:bgRef idx="1001">
        <a:schemeClr val="bg1"/>
      </p:bgRef>
    </p:bg>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p:txBody>
          <a:bodyPr/>
          <a:lstStyle/>
          <a:p>
            <a:fld id="{455123DE-DF0A-45CF-9929-81DBBDC71DC7}" type="slidenum">
              <a:rPr lang="en-AU" smtClean="0"/>
              <a:pPr/>
              <a:t>‹#›</a:t>
            </a:fld>
            <a:endParaRPr lang="en-AU" dirty="0"/>
          </a:p>
        </p:txBody>
      </p:sp>
      <p:sp>
        <p:nvSpPr>
          <p:cNvPr id="8" name="Text Placeholder 8"/>
          <p:cNvSpPr>
            <a:spLocks noGrp="1"/>
          </p:cNvSpPr>
          <p:nvPr>
            <p:ph type="body" sz="quarter" idx="13" hasCustomPrompt="1"/>
          </p:nvPr>
        </p:nvSpPr>
        <p:spPr>
          <a:xfrm>
            <a:off x="576001" y="1940400"/>
            <a:ext cx="6000000" cy="246221"/>
          </a:xfrm>
        </p:spPr>
        <p:txBody>
          <a:bodyPr lIns="0" tIns="0" rIns="0" bIns="0">
            <a:noAutofit/>
          </a:bodyPr>
          <a:lstStyle>
            <a:lvl1pPr marL="0" indent="0">
              <a:lnSpc>
                <a:spcPct val="100000"/>
              </a:lnSpc>
              <a:spcBef>
                <a:spcPts val="0"/>
              </a:spcBef>
              <a:buFont typeface="+mj-lt"/>
              <a:buNone/>
              <a:defRPr sz="1600"/>
            </a:lvl1pPr>
          </a:lstStyle>
          <a:p>
            <a:pPr lvl="0"/>
            <a:r>
              <a:rPr lang="en-US" dirty="0"/>
              <a:t>Enter text here</a:t>
            </a:r>
          </a:p>
        </p:txBody>
      </p:sp>
      <p:sp>
        <p:nvSpPr>
          <p:cNvPr id="12" name="Text Placeholder 7"/>
          <p:cNvSpPr>
            <a:spLocks noGrp="1"/>
          </p:cNvSpPr>
          <p:nvPr>
            <p:ph type="body" sz="quarter" idx="15"/>
          </p:nvPr>
        </p:nvSpPr>
        <p:spPr>
          <a:xfrm>
            <a:off x="576001" y="2261866"/>
            <a:ext cx="6000000" cy="3822134"/>
          </a:xfrm>
        </p:spPr>
        <p:txBody>
          <a:bodyPr lIns="0" tIns="0" rIns="0" bIns="0">
            <a:noAutofit/>
          </a:bodyPr>
          <a:lstStyle>
            <a:lvl1pPr marL="285750" indent="-285750">
              <a:lnSpc>
                <a:spcPct val="100000"/>
              </a:lnSpc>
              <a:spcBef>
                <a:spcPts val="0"/>
              </a:spcBef>
              <a:buClr>
                <a:schemeClr val="accent2"/>
              </a:buClr>
              <a:buFont typeface="Arial" panose="020B0604020202020204" pitchFamily="34" charset="0"/>
              <a:buChar char="•"/>
              <a:defRPr sz="1600"/>
            </a:lvl1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0" name="Title 1"/>
          <p:cNvSpPr>
            <a:spLocks noGrp="1"/>
          </p:cNvSpPr>
          <p:nvPr>
            <p:ph type="title" hasCustomPrompt="1"/>
          </p:nvPr>
        </p:nvSpPr>
        <p:spPr>
          <a:xfrm>
            <a:off x="576001" y="788400"/>
            <a:ext cx="6000000" cy="669600"/>
          </a:xfrm>
          <a:prstGeom prst="rect">
            <a:avLst/>
          </a:prstGeom>
        </p:spPr>
        <p:txBody>
          <a:bodyPr lIns="0" tIns="0" rIns="0" bIns="0" anchor="t" anchorCtr="0">
            <a:noAutofit/>
          </a:bodyPr>
          <a:lstStyle/>
          <a:p>
            <a:r>
              <a:rPr lang="en-US" dirty="0"/>
              <a:t>Title line 1</a:t>
            </a:r>
            <a:br>
              <a:rPr lang="en-US" dirty="0"/>
            </a:br>
            <a:r>
              <a:rPr lang="en-US" dirty="0"/>
              <a:t>Title line 2</a:t>
            </a:r>
            <a:endParaRPr lang="en-AU" dirty="0"/>
          </a:p>
        </p:txBody>
      </p:sp>
      <p:sp>
        <p:nvSpPr>
          <p:cNvPr id="16" name="Picture Placeholder 15"/>
          <p:cNvSpPr>
            <a:spLocks noGrp="1"/>
          </p:cNvSpPr>
          <p:nvPr>
            <p:ph type="pic" sz="quarter" idx="16" hasCustomPrompt="1"/>
          </p:nvPr>
        </p:nvSpPr>
        <p:spPr>
          <a:xfrm>
            <a:off x="7171200" y="432000"/>
            <a:ext cx="5020800" cy="5652000"/>
          </a:xfrm>
        </p:spPr>
        <p:txBody>
          <a:bodyPr/>
          <a:lstStyle>
            <a:lvl1pPr marL="0" indent="0">
              <a:buNone/>
              <a:defRPr baseline="0"/>
            </a:lvl1pPr>
          </a:lstStyle>
          <a:p>
            <a:r>
              <a:rPr lang="en-AU" dirty="0"/>
              <a:t>Select a picture to add</a:t>
            </a:r>
          </a:p>
        </p:txBody>
      </p:sp>
      <p:sp>
        <p:nvSpPr>
          <p:cNvPr id="7" name="Tab 1"/>
          <p:cNvSpPr/>
          <p:nvPr userDrawn="1"/>
        </p:nvSpPr>
        <p:spPr>
          <a:xfrm>
            <a:off x="0" y="831600"/>
            <a:ext cx="216000" cy="550800"/>
          </a:xfrm>
          <a:prstGeom prst="rect">
            <a:avLst/>
          </a:prstGeom>
          <a:solidFill>
            <a:schemeClr val="accent2"/>
          </a:solidFill>
          <a:ln w="12700" cap="flat" cmpd="sng" algn="ctr">
            <a:noFill/>
            <a:prstDash val="solid"/>
            <a:miter lim="800000"/>
          </a:ln>
          <a:effectLst/>
          <a:extLst>
            <a:ext uri="{91240B29-F687-4F45-9708-019B960494DF}">
              <a14:hiddenLine xmlns:a14="http://schemas.microsoft.com/office/drawing/2010/main" w="12700" cap="flat" cmpd="sng" algn="ctr">
                <a:solidFill>
                  <a:schemeClr val="accent2"/>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sz="1800"/>
          </a:p>
        </p:txBody>
      </p:sp>
    </p:spTree>
    <p:extLst>
      <p:ext uri="{BB962C8B-B14F-4D97-AF65-F5344CB8AC3E}">
        <p14:creationId xmlns:p14="http://schemas.microsoft.com/office/powerpoint/2010/main" val="3436961313"/>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Text with 1 image portrait, 1 line">
    <p:bg bwMode="auto">
      <p:bgRef idx="1001">
        <a:schemeClr val="bg1"/>
      </p:bgRef>
    </p:bg>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p:txBody>
          <a:bodyPr/>
          <a:lstStyle/>
          <a:p>
            <a:fld id="{455123DE-DF0A-45CF-9929-81DBBDC71DC7}" type="slidenum">
              <a:rPr lang="en-AU" smtClean="0"/>
              <a:pPr/>
              <a:t>‹#›</a:t>
            </a:fld>
            <a:endParaRPr lang="en-AU" dirty="0"/>
          </a:p>
        </p:txBody>
      </p:sp>
      <p:sp>
        <p:nvSpPr>
          <p:cNvPr id="8" name="Text Placeholder 8"/>
          <p:cNvSpPr>
            <a:spLocks noGrp="1"/>
          </p:cNvSpPr>
          <p:nvPr>
            <p:ph type="body" sz="quarter" idx="13" hasCustomPrompt="1"/>
          </p:nvPr>
        </p:nvSpPr>
        <p:spPr>
          <a:xfrm>
            <a:off x="576001" y="1940400"/>
            <a:ext cx="6000000" cy="246221"/>
          </a:xfrm>
        </p:spPr>
        <p:txBody>
          <a:bodyPr lIns="0" tIns="0" rIns="0" bIns="0">
            <a:noAutofit/>
          </a:bodyPr>
          <a:lstStyle>
            <a:lvl1pPr marL="0" indent="0">
              <a:lnSpc>
                <a:spcPct val="100000"/>
              </a:lnSpc>
              <a:spcBef>
                <a:spcPts val="0"/>
              </a:spcBef>
              <a:buFont typeface="+mj-lt"/>
              <a:buNone/>
              <a:defRPr sz="1600"/>
            </a:lvl1pPr>
          </a:lstStyle>
          <a:p>
            <a:pPr lvl="0"/>
            <a:r>
              <a:rPr lang="en-US" dirty="0"/>
              <a:t>Enter text here</a:t>
            </a:r>
          </a:p>
        </p:txBody>
      </p:sp>
      <p:sp>
        <p:nvSpPr>
          <p:cNvPr id="12" name="Text Placeholder 7"/>
          <p:cNvSpPr>
            <a:spLocks noGrp="1"/>
          </p:cNvSpPr>
          <p:nvPr>
            <p:ph type="body" sz="quarter" idx="15"/>
          </p:nvPr>
        </p:nvSpPr>
        <p:spPr>
          <a:xfrm>
            <a:off x="576001" y="2261866"/>
            <a:ext cx="6000000" cy="3822134"/>
          </a:xfrm>
        </p:spPr>
        <p:txBody>
          <a:bodyPr lIns="0" tIns="0" rIns="0" bIns="0">
            <a:noAutofit/>
          </a:bodyPr>
          <a:lstStyle>
            <a:lvl1pPr marL="285750" indent="-285750">
              <a:lnSpc>
                <a:spcPct val="100000"/>
              </a:lnSpc>
              <a:spcBef>
                <a:spcPts val="0"/>
              </a:spcBef>
              <a:buClr>
                <a:schemeClr val="accent2"/>
              </a:buClr>
              <a:buFont typeface="Arial" panose="020B0604020202020204" pitchFamily="34" charset="0"/>
              <a:buChar char="•"/>
              <a:defRPr sz="1600"/>
            </a:lvl1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0" name="Title 1"/>
          <p:cNvSpPr>
            <a:spLocks noGrp="1"/>
          </p:cNvSpPr>
          <p:nvPr>
            <p:ph type="title" hasCustomPrompt="1"/>
          </p:nvPr>
        </p:nvSpPr>
        <p:spPr>
          <a:xfrm>
            <a:off x="576001" y="788400"/>
            <a:ext cx="6000000" cy="338400"/>
          </a:xfrm>
          <a:prstGeom prst="rect">
            <a:avLst/>
          </a:prstGeom>
        </p:spPr>
        <p:txBody>
          <a:bodyPr lIns="0" tIns="0" rIns="0" bIns="0" anchor="t" anchorCtr="0">
            <a:noAutofit/>
          </a:bodyPr>
          <a:lstStyle/>
          <a:p>
            <a:r>
              <a:rPr lang="en-US" dirty="0"/>
              <a:t>Title line 1</a:t>
            </a:r>
            <a:endParaRPr lang="en-AU" dirty="0"/>
          </a:p>
        </p:txBody>
      </p:sp>
      <p:sp>
        <p:nvSpPr>
          <p:cNvPr id="16" name="Picture Placeholder 15"/>
          <p:cNvSpPr>
            <a:spLocks noGrp="1"/>
          </p:cNvSpPr>
          <p:nvPr>
            <p:ph type="pic" sz="quarter" idx="16" hasCustomPrompt="1"/>
          </p:nvPr>
        </p:nvSpPr>
        <p:spPr>
          <a:xfrm>
            <a:off x="7171200" y="432000"/>
            <a:ext cx="5020800" cy="5652000"/>
          </a:xfrm>
        </p:spPr>
        <p:txBody>
          <a:bodyPr/>
          <a:lstStyle>
            <a:lvl1pPr marL="0" indent="0">
              <a:buNone/>
              <a:defRPr baseline="0"/>
            </a:lvl1pPr>
          </a:lstStyle>
          <a:p>
            <a:r>
              <a:rPr lang="en-AU" dirty="0"/>
              <a:t>Select a picture to add</a:t>
            </a:r>
          </a:p>
        </p:txBody>
      </p:sp>
      <p:sp>
        <p:nvSpPr>
          <p:cNvPr id="7" name="Tab 1"/>
          <p:cNvSpPr/>
          <p:nvPr userDrawn="1"/>
        </p:nvSpPr>
        <p:spPr>
          <a:xfrm>
            <a:off x="0" y="831600"/>
            <a:ext cx="216000" cy="219600"/>
          </a:xfrm>
          <a:prstGeom prst="rect">
            <a:avLst/>
          </a:prstGeom>
          <a:solidFill>
            <a:schemeClr val="accent2"/>
          </a:solidFill>
          <a:ln w="12700" cap="flat" cmpd="sng" algn="ctr">
            <a:noFill/>
            <a:prstDash val="solid"/>
            <a:miter lim="800000"/>
          </a:ln>
          <a:effectLst/>
          <a:extLst>
            <a:ext uri="{91240B29-F687-4F45-9708-019B960494DF}">
              <a14:hiddenLine xmlns:a14="http://schemas.microsoft.com/office/drawing/2010/main" w="12700" cap="flat" cmpd="sng" algn="ctr">
                <a:solidFill>
                  <a:schemeClr val="accent2"/>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sz="1800"/>
          </a:p>
        </p:txBody>
      </p:sp>
    </p:spTree>
    <p:extLst>
      <p:ext uri="{BB962C8B-B14F-4D97-AF65-F5344CB8AC3E}">
        <p14:creationId xmlns:p14="http://schemas.microsoft.com/office/powerpoint/2010/main" val="4183939584"/>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Text with 1 image landscape, 3 line">
    <p:bg bwMode="auto">
      <p:bgRef idx="1001">
        <a:schemeClr val="bg1"/>
      </p:bgRef>
    </p:bg>
    <p:spTree>
      <p:nvGrpSpPr>
        <p:cNvPr id="1" name=""/>
        <p:cNvGrpSpPr/>
        <p:nvPr/>
      </p:nvGrpSpPr>
      <p:grpSpPr>
        <a:xfrm>
          <a:off x="0" y="0"/>
          <a:ext cx="0" cy="0"/>
          <a:chOff x="0" y="0"/>
          <a:chExt cx="0" cy="0"/>
        </a:xfrm>
      </p:grpSpPr>
      <p:sp>
        <p:nvSpPr>
          <p:cNvPr id="13" name="Picture Placeholder 10"/>
          <p:cNvSpPr>
            <a:spLocks noGrp="1"/>
          </p:cNvSpPr>
          <p:nvPr>
            <p:ph type="pic" sz="quarter" idx="14" hasCustomPrompt="1"/>
          </p:nvPr>
        </p:nvSpPr>
        <p:spPr>
          <a:xfrm>
            <a:off x="0" y="3564000"/>
            <a:ext cx="12192000" cy="2520000"/>
          </a:xfrm>
        </p:spPr>
        <p:txBody>
          <a:bodyPr/>
          <a:lstStyle>
            <a:lvl1pPr marL="0" indent="0">
              <a:buNone/>
              <a:defRPr baseline="0"/>
            </a:lvl1pPr>
          </a:lstStyle>
          <a:p>
            <a:r>
              <a:rPr lang="en-AU" dirty="0"/>
              <a:t>Select Picture here</a:t>
            </a:r>
          </a:p>
        </p:txBody>
      </p:sp>
      <p:sp>
        <p:nvSpPr>
          <p:cNvPr id="5" name="Slide Number Placeholder 4"/>
          <p:cNvSpPr>
            <a:spLocks noGrp="1"/>
          </p:cNvSpPr>
          <p:nvPr>
            <p:ph type="sldNum" sz="quarter" idx="12"/>
          </p:nvPr>
        </p:nvSpPr>
        <p:spPr/>
        <p:txBody>
          <a:bodyPr/>
          <a:lstStyle/>
          <a:p>
            <a:fld id="{455123DE-DF0A-45CF-9929-81DBBDC71DC7}" type="slidenum">
              <a:rPr lang="en-AU" smtClean="0"/>
              <a:pPr/>
              <a:t>‹#›</a:t>
            </a:fld>
            <a:endParaRPr lang="en-AU" dirty="0"/>
          </a:p>
        </p:txBody>
      </p:sp>
      <p:sp>
        <p:nvSpPr>
          <p:cNvPr id="8" name="Text Placeholder 8"/>
          <p:cNvSpPr>
            <a:spLocks noGrp="1"/>
          </p:cNvSpPr>
          <p:nvPr>
            <p:ph type="body" sz="quarter" idx="13" hasCustomPrompt="1"/>
          </p:nvPr>
        </p:nvSpPr>
        <p:spPr>
          <a:xfrm>
            <a:off x="576000" y="1940400"/>
            <a:ext cx="11397600" cy="246221"/>
          </a:xfrm>
        </p:spPr>
        <p:txBody>
          <a:bodyPr lIns="0" tIns="0" rIns="0" bIns="0">
            <a:noAutofit/>
          </a:bodyPr>
          <a:lstStyle>
            <a:lvl1pPr marL="0" indent="0">
              <a:lnSpc>
                <a:spcPct val="100000"/>
              </a:lnSpc>
              <a:spcBef>
                <a:spcPts val="0"/>
              </a:spcBef>
              <a:buFont typeface="+mj-lt"/>
              <a:buNone/>
              <a:defRPr sz="1600"/>
            </a:lvl1pPr>
          </a:lstStyle>
          <a:p>
            <a:pPr lvl="0"/>
            <a:r>
              <a:rPr lang="en-US" dirty="0"/>
              <a:t>Enter text here</a:t>
            </a:r>
          </a:p>
        </p:txBody>
      </p:sp>
      <p:sp>
        <p:nvSpPr>
          <p:cNvPr id="12" name="Text Placeholder 7"/>
          <p:cNvSpPr>
            <a:spLocks noGrp="1"/>
          </p:cNvSpPr>
          <p:nvPr>
            <p:ph type="body" sz="quarter" idx="15"/>
          </p:nvPr>
        </p:nvSpPr>
        <p:spPr>
          <a:xfrm>
            <a:off x="576000" y="2261866"/>
            <a:ext cx="11397600" cy="1080000"/>
          </a:xfrm>
        </p:spPr>
        <p:txBody>
          <a:bodyPr lIns="0" tIns="0" rIns="0" bIns="0">
            <a:noAutofit/>
          </a:bodyPr>
          <a:lstStyle>
            <a:lvl1pPr marL="285750" indent="-285750">
              <a:lnSpc>
                <a:spcPct val="100000"/>
              </a:lnSpc>
              <a:spcBef>
                <a:spcPts val="0"/>
              </a:spcBef>
              <a:buClr>
                <a:schemeClr val="accent2"/>
              </a:buClr>
              <a:buFont typeface="Arial" panose="020B0604020202020204" pitchFamily="34" charset="0"/>
              <a:buChar char="•"/>
              <a:defRPr sz="1600"/>
            </a:lvl1pPr>
            <a:lvl5pPr marL="2431917" indent="-285750">
              <a:buFont typeface="Arial" panose="020B0604020202020204" pitchFamily="34" charset="0"/>
              <a:buChar char="•"/>
              <a:defRPr/>
            </a:lvl5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0" name="Title 1"/>
          <p:cNvSpPr>
            <a:spLocks noGrp="1"/>
          </p:cNvSpPr>
          <p:nvPr>
            <p:ph type="title" hasCustomPrompt="1"/>
          </p:nvPr>
        </p:nvSpPr>
        <p:spPr>
          <a:xfrm>
            <a:off x="576000" y="788400"/>
            <a:ext cx="11397600" cy="1000800"/>
          </a:xfrm>
          <a:prstGeom prst="rect">
            <a:avLst/>
          </a:prstGeom>
        </p:spPr>
        <p:txBody>
          <a:bodyPr lIns="0" tIns="0" rIns="0" bIns="0" anchor="t" anchorCtr="0">
            <a:noAutofit/>
          </a:bodyPr>
          <a:lstStyle>
            <a:lvl1pPr>
              <a:defRPr/>
            </a:lvl1pPr>
          </a:lstStyle>
          <a:p>
            <a:r>
              <a:rPr lang="en-US" dirty="0"/>
              <a:t>Title line 1</a:t>
            </a:r>
            <a:br>
              <a:rPr lang="en-US" dirty="0"/>
            </a:br>
            <a:r>
              <a:rPr lang="en-US" dirty="0"/>
              <a:t>Title line 2</a:t>
            </a:r>
            <a:br>
              <a:rPr lang="en-US" dirty="0"/>
            </a:br>
            <a:r>
              <a:rPr lang="en-US" dirty="0"/>
              <a:t>Title line 3</a:t>
            </a:r>
            <a:endParaRPr lang="en-AU" dirty="0"/>
          </a:p>
        </p:txBody>
      </p:sp>
      <p:sp>
        <p:nvSpPr>
          <p:cNvPr id="7" name="Tab 1"/>
          <p:cNvSpPr/>
          <p:nvPr userDrawn="1"/>
        </p:nvSpPr>
        <p:spPr>
          <a:xfrm>
            <a:off x="0" y="831600"/>
            <a:ext cx="216000" cy="882000"/>
          </a:xfrm>
          <a:prstGeom prst="rect">
            <a:avLst/>
          </a:prstGeom>
          <a:solidFill>
            <a:schemeClr val="accent2"/>
          </a:solidFill>
          <a:ln w="12700" cap="flat" cmpd="sng" algn="ctr">
            <a:noFill/>
            <a:prstDash val="solid"/>
            <a:miter lim="800000"/>
          </a:ln>
          <a:effectLst/>
          <a:extLst>
            <a:ext uri="{91240B29-F687-4F45-9708-019B960494DF}">
              <a14:hiddenLine xmlns:a14="http://schemas.microsoft.com/office/drawing/2010/main" w="12700" cap="flat" cmpd="sng" algn="ctr">
                <a:solidFill>
                  <a:schemeClr val="accent2"/>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sz="1800"/>
          </a:p>
        </p:txBody>
      </p:sp>
    </p:spTree>
    <p:extLst>
      <p:ext uri="{BB962C8B-B14F-4D97-AF65-F5344CB8AC3E}">
        <p14:creationId xmlns:p14="http://schemas.microsoft.com/office/powerpoint/2010/main" val="1153209900"/>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Text with 1 image landscape, 2 line">
    <p:bg bwMode="auto">
      <p:bgRef idx="1001">
        <a:schemeClr val="bg1"/>
      </p:bgRef>
    </p:bg>
    <p:spTree>
      <p:nvGrpSpPr>
        <p:cNvPr id="1" name=""/>
        <p:cNvGrpSpPr/>
        <p:nvPr/>
      </p:nvGrpSpPr>
      <p:grpSpPr>
        <a:xfrm>
          <a:off x="0" y="0"/>
          <a:ext cx="0" cy="0"/>
          <a:chOff x="0" y="0"/>
          <a:chExt cx="0" cy="0"/>
        </a:xfrm>
      </p:grpSpPr>
      <p:sp>
        <p:nvSpPr>
          <p:cNvPr id="13" name="Picture Placeholder 10"/>
          <p:cNvSpPr>
            <a:spLocks noGrp="1"/>
          </p:cNvSpPr>
          <p:nvPr>
            <p:ph type="pic" sz="quarter" idx="14" hasCustomPrompt="1"/>
          </p:nvPr>
        </p:nvSpPr>
        <p:spPr>
          <a:xfrm>
            <a:off x="0" y="3564000"/>
            <a:ext cx="12192000" cy="2520000"/>
          </a:xfrm>
        </p:spPr>
        <p:txBody>
          <a:bodyPr/>
          <a:lstStyle>
            <a:lvl1pPr marL="0" indent="0">
              <a:buNone/>
              <a:defRPr baseline="0"/>
            </a:lvl1pPr>
          </a:lstStyle>
          <a:p>
            <a:r>
              <a:rPr lang="en-AU" dirty="0"/>
              <a:t>Select Picture here</a:t>
            </a:r>
          </a:p>
        </p:txBody>
      </p:sp>
      <p:sp>
        <p:nvSpPr>
          <p:cNvPr id="5" name="Slide Number Placeholder 4"/>
          <p:cNvSpPr>
            <a:spLocks noGrp="1"/>
          </p:cNvSpPr>
          <p:nvPr>
            <p:ph type="sldNum" sz="quarter" idx="12"/>
          </p:nvPr>
        </p:nvSpPr>
        <p:spPr/>
        <p:txBody>
          <a:bodyPr/>
          <a:lstStyle/>
          <a:p>
            <a:fld id="{455123DE-DF0A-45CF-9929-81DBBDC71DC7}" type="slidenum">
              <a:rPr lang="en-AU" smtClean="0"/>
              <a:pPr/>
              <a:t>‹#›</a:t>
            </a:fld>
            <a:endParaRPr lang="en-AU" dirty="0"/>
          </a:p>
        </p:txBody>
      </p:sp>
      <p:sp>
        <p:nvSpPr>
          <p:cNvPr id="8" name="Text Placeholder 8"/>
          <p:cNvSpPr>
            <a:spLocks noGrp="1"/>
          </p:cNvSpPr>
          <p:nvPr>
            <p:ph type="body" sz="quarter" idx="13" hasCustomPrompt="1"/>
          </p:nvPr>
        </p:nvSpPr>
        <p:spPr>
          <a:xfrm>
            <a:off x="576000" y="1940400"/>
            <a:ext cx="11397600" cy="246221"/>
          </a:xfrm>
        </p:spPr>
        <p:txBody>
          <a:bodyPr lIns="0" tIns="0" rIns="0" bIns="0">
            <a:noAutofit/>
          </a:bodyPr>
          <a:lstStyle>
            <a:lvl1pPr marL="0" indent="0">
              <a:lnSpc>
                <a:spcPct val="100000"/>
              </a:lnSpc>
              <a:spcBef>
                <a:spcPts val="0"/>
              </a:spcBef>
              <a:buFont typeface="+mj-lt"/>
              <a:buNone/>
              <a:defRPr sz="1600"/>
            </a:lvl1pPr>
          </a:lstStyle>
          <a:p>
            <a:pPr lvl="0"/>
            <a:r>
              <a:rPr lang="en-US" dirty="0"/>
              <a:t>Enter text here</a:t>
            </a:r>
          </a:p>
        </p:txBody>
      </p:sp>
      <p:sp>
        <p:nvSpPr>
          <p:cNvPr id="12" name="Text Placeholder 7"/>
          <p:cNvSpPr>
            <a:spLocks noGrp="1"/>
          </p:cNvSpPr>
          <p:nvPr>
            <p:ph type="body" sz="quarter" idx="15"/>
          </p:nvPr>
        </p:nvSpPr>
        <p:spPr>
          <a:xfrm>
            <a:off x="576000" y="2261866"/>
            <a:ext cx="11397600" cy="1080000"/>
          </a:xfrm>
        </p:spPr>
        <p:txBody>
          <a:bodyPr lIns="0" tIns="0" rIns="0" bIns="0">
            <a:noAutofit/>
          </a:bodyPr>
          <a:lstStyle>
            <a:lvl1pPr marL="285750" indent="-285750">
              <a:lnSpc>
                <a:spcPct val="100000"/>
              </a:lnSpc>
              <a:spcBef>
                <a:spcPts val="0"/>
              </a:spcBef>
              <a:buClr>
                <a:schemeClr val="accent2"/>
              </a:buClr>
              <a:buFont typeface="Arial" panose="020B0604020202020204" pitchFamily="34" charset="0"/>
              <a:buChar char="•"/>
              <a:defRPr sz="1600"/>
            </a:lvl1pPr>
            <a:lvl5pPr marL="2431917" indent="-285750">
              <a:buFont typeface="Arial" panose="020B0604020202020204" pitchFamily="34" charset="0"/>
              <a:buChar char="•"/>
              <a:defRPr/>
            </a:lvl5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0" name="Title 1"/>
          <p:cNvSpPr>
            <a:spLocks noGrp="1"/>
          </p:cNvSpPr>
          <p:nvPr>
            <p:ph type="title" hasCustomPrompt="1"/>
          </p:nvPr>
        </p:nvSpPr>
        <p:spPr>
          <a:xfrm>
            <a:off x="576000" y="788400"/>
            <a:ext cx="11397600" cy="669600"/>
          </a:xfrm>
          <a:prstGeom prst="rect">
            <a:avLst/>
          </a:prstGeom>
        </p:spPr>
        <p:txBody>
          <a:bodyPr lIns="0" tIns="0" rIns="0" bIns="0" anchor="t" anchorCtr="0">
            <a:noAutofit/>
          </a:bodyPr>
          <a:lstStyle/>
          <a:p>
            <a:r>
              <a:rPr lang="en-US" dirty="0"/>
              <a:t>Title line 1</a:t>
            </a:r>
            <a:br>
              <a:rPr lang="en-US" dirty="0"/>
            </a:br>
            <a:r>
              <a:rPr lang="en-US" dirty="0"/>
              <a:t>Title line 2</a:t>
            </a:r>
            <a:endParaRPr lang="en-AU" dirty="0"/>
          </a:p>
        </p:txBody>
      </p:sp>
      <p:sp>
        <p:nvSpPr>
          <p:cNvPr id="7" name="Tab 1"/>
          <p:cNvSpPr/>
          <p:nvPr userDrawn="1"/>
        </p:nvSpPr>
        <p:spPr>
          <a:xfrm>
            <a:off x="0" y="831600"/>
            <a:ext cx="216000" cy="550800"/>
          </a:xfrm>
          <a:prstGeom prst="rect">
            <a:avLst/>
          </a:prstGeom>
          <a:solidFill>
            <a:schemeClr val="accent2"/>
          </a:solidFill>
          <a:ln w="12700" cap="flat" cmpd="sng" algn="ctr">
            <a:noFill/>
            <a:prstDash val="solid"/>
            <a:miter lim="800000"/>
          </a:ln>
          <a:effectLst/>
          <a:extLst>
            <a:ext uri="{91240B29-F687-4F45-9708-019B960494DF}">
              <a14:hiddenLine xmlns:a14="http://schemas.microsoft.com/office/drawing/2010/main" w="12700" cap="flat" cmpd="sng" algn="ctr">
                <a:solidFill>
                  <a:schemeClr val="accent2"/>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sz="1800"/>
          </a:p>
        </p:txBody>
      </p:sp>
    </p:spTree>
    <p:extLst>
      <p:ext uri="{BB962C8B-B14F-4D97-AF65-F5344CB8AC3E}">
        <p14:creationId xmlns:p14="http://schemas.microsoft.com/office/powerpoint/2010/main" val="795725783"/>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Text with 1 image landscape, 1 line">
    <p:bg bwMode="auto">
      <p:bgRef idx="1001">
        <a:schemeClr val="bg1"/>
      </p:bgRef>
    </p:bg>
    <p:spTree>
      <p:nvGrpSpPr>
        <p:cNvPr id="1" name=""/>
        <p:cNvGrpSpPr/>
        <p:nvPr/>
      </p:nvGrpSpPr>
      <p:grpSpPr>
        <a:xfrm>
          <a:off x="0" y="0"/>
          <a:ext cx="0" cy="0"/>
          <a:chOff x="0" y="0"/>
          <a:chExt cx="0" cy="0"/>
        </a:xfrm>
      </p:grpSpPr>
      <p:sp>
        <p:nvSpPr>
          <p:cNvPr id="13" name="Picture Placeholder 10"/>
          <p:cNvSpPr>
            <a:spLocks noGrp="1"/>
          </p:cNvSpPr>
          <p:nvPr>
            <p:ph type="pic" sz="quarter" idx="14" hasCustomPrompt="1"/>
          </p:nvPr>
        </p:nvSpPr>
        <p:spPr>
          <a:xfrm>
            <a:off x="0" y="3564000"/>
            <a:ext cx="12192000" cy="2520000"/>
          </a:xfrm>
        </p:spPr>
        <p:txBody>
          <a:bodyPr/>
          <a:lstStyle>
            <a:lvl1pPr marL="0" indent="0">
              <a:buNone/>
              <a:defRPr baseline="0"/>
            </a:lvl1pPr>
          </a:lstStyle>
          <a:p>
            <a:r>
              <a:rPr lang="en-AU" dirty="0"/>
              <a:t>Select Picture here</a:t>
            </a:r>
          </a:p>
        </p:txBody>
      </p:sp>
      <p:sp>
        <p:nvSpPr>
          <p:cNvPr id="5" name="Slide Number Placeholder 4"/>
          <p:cNvSpPr>
            <a:spLocks noGrp="1"/>
          </p:cNvSpPr>
          <p:nvPr>
            <p:ph type="sldNum" sz="quarter" idx="12"/>
          </p:nvPr>
        </p:nvSpPr>
        <p:spPr/>
        <p:txBody>
          <a:bodyPr/>
          <a:lstStyle/>
          <a:p>
            <a:fld id="{455123DE-DF0A-45CF-9929-81DBBDC71DC7}" type="slidenum">
              <a:rPr lang="en-AU" smtClean="0"/>
              <a:pPr/>
              <a:t>‹#›</a:t>
            </a:fld>
            <a:endParaRPr lang="en-AU" dirty="0"/>
          </a:p>
        </p:txBody>
      </p:sp>
      <p:sp>
        <p:nvSpPr>
          <p:cNvPr id="8" name="Text Placeholder 8"/>
          <p:cNvSpPr>
            <a:spLocks noGrp="1"/>
          </p:cNvSpPr>
          <p:nvPr>
            <p:ph type="body" sz="quarter" idx="13" hasCustomPrompt="1"/>
          </p:nvPr>
        </p:nvSpPr>
        <p:spPr>
          <a:xfrm>
            <a:off x="576000" y="1940400"/>
            <a:ext cx="11397600" cy="246221"/>
          </a:xfrm>
        </p:spPr>
        <p:txBody>
          <a:bodyPr lIns="0" tIns="0" rIns="0" bIns="0">
            <a:noAutofit/>
          </a:bodyPr>
          <a:lstStyle>
            <a:lvl1pPr marL="0" indent="0">
              <a:lnSpc>
                <a:spcPct val="100000"/>
              </a:lnSpc>
              <a:spcBef>
                <a:spcPts val="0"/>
              </a:spcBef>
              <a:buFont typeface="+mj-lt"/>
              <a:buNone/>
              <a:defRPr sz="1600"/>
            </a:lvl1pPr>
          </a:lstStyle>
          <a:p>
            <a:pPr lvl="0"/>
            <a:r>
              <a:rPr lang="en-US" dirty="0"/>
              <a:t>Enter text here</a:t>
            </a:r>
          </a:p>
        </p:txBody>
      </p:sp>
      <p:sp>
        <p:nvSpPr>
          <p:cNvPr id="12" name="Text Placeholder 7"/>
          <p:cNvSpPr>
            <a:spLocks noGrp="1"/>
          </p:cNvSpPr>
          <p:nvPr>
            <p:ph type="body" sz="quarter" idx="15"/>
          </p:nvPr>
        </p:nvSpPr>
        <p:spPr>
          <a:xfrm>
            <a:off x="576000" y="2261866"/>
            <a:ext cx="11397600" cy="1080000"/>
          </a:xfrm>
        </p:spPr>
        <p:txBody>
          <a:bodyPr lIns="0" tIns="0" rIns="0" bIns="0">
            <a:noAutofit/>
          </a:bodyPr>
          <a:lstStyle>
            <a:lvl1pPr marL="285750" indent="-285750">
              <a:lnSpc>
                <a:spcPct val="100000"/>
              </a:lnSpc>
              <a:spcBef>
                <a:spcPts val="0"/>
              </a:spcBef>
              <a:buClr>
                <a:schemeClr val="accent2"/>
              </a:buClr>
              <a:buFont typeface="Arial" panose="020B0604020202020204" pitchFamily="34" charset="0"/>
              <a:buChar char="•"/>
              <a:defRPr sz="1600"/>
            </a:lvl1pPr>
            <a:lvl5pPr marL="2431917" indent="-285750">
              <a:buFont typeface="Arial" panose="020B0604020202020204" pitchFamily="34" charset="0"/>
              <a:buChar char="•"/>
              <a:defRPr/>
            </a:lvl5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0" name="Title 1"/>
          <p:cNvSpPr>
            <a:spLocks noGrp="1"/>
          </p:cNvSpPr>
          <p:nvPr>
            <p:ph type="title" hasCustomPrompt="1"/>
          </p:nvPr>
        </p:nvSpPr>
        <p:spPr>
          <a:xfrm>
            <a:off x="576000" y="788400"/>
            <a:ext cx="11397600" cy="338400"/>
          </a:xfrm>
          <a:prstGeom prst="rect">
            <a:avLst/>
          </a:prstGeom>
        </p:spPr>
        <p:txBody>
          <a:bodyPr lIns="0" tIns="0" rIns="0" bIns="0" anchor="t" anchorCtr="0">
            <a:noAutofit/>
          </a:bodyPr>
          <a:lstStyle/>
          <a:p>
            <a:r>
              <a:rPr lang="en-US" dirty="0"/>
              <a:t>Title line 1</a:t>
            </a:r>
            <a:endParaRPr lang="en-AU" dirty="0"/>
          </a:p>
        </p:txBody>
      </p:sp>
      <p:sp>
        <p:nvSpPr>
          <p:cNvPr id="7" name="Tab 1"/>
          <p:cNvSpPr/>
          <p:nvPr userDrawn="1"/>
        </p:nvSpPr>
        <p:spPr>
          <a:xfrm>
            <a:off x="0" y="831600"/>
            <a:ext cx="216000" cy="219600"/>
          </a:xfrm>
          <a:prstGeom prst="rect">
            <a:avLst/>
          </a:prstGeom>
          <a:solidFill>
            <a:schemeClr val="accent2"/>
          </a:solidFill>
          <a:ln w="12700" cap="flat" cmpd="sng" algn="ctr">
            <a:noFill/>
            <a:prstDash val="solid"/>
            <a:miter lim="800000"/>
          </a:ln>
          <a:effectLst/>
          <a:extLst>
            <a:ext uri="{91240B29-F687-4F45-9708-019B960494DF}">
              <a14:hiddenLine xmlns:a14="http://schemas.microsoft.com/office/drawing/2010/main" w="12700" cap="flat" cmpd="sng" algn="ctr">
                <a:solidFill>
                  <a:schemeClr val="accent2"/>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sz="1800"/>
          </a:p>
        </p:txBody>
      </p:sp>
    </p:spTree>
    <p:extLst>
      <p:ext uri="{BB962C8B-B14F-4D97-AF65-F5344CB8AC3E}">
        <p14:creationId xmlns:p14="http://schemas.microsoft.com/office/powerpoint/2010/main" val="1005518739"/>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Text with one image wide, 3 line">
    <p:bg bwMode="auto">
      <p:bgRef idx="1001">
        <a:schemeClr val="bg1"/>
      </p:bgRef>
    </p:bg>
    <p:spTree>
      <p:nvGrpSpPr>
        <p:cNvPr id="1" name=""/>
        <p:cNvGrpSpPr/>
        <p:nvPr/>
      </p:nvGrpSpPr>
      <p:grpSpPr>
        <a:xfrm>
          <a:off x="0" y="0"/>
          <a:ext cx="0" cy="0"/>
          <a:chOff x="0" y="0"/>
          <a:chExt cx="0" cy="0"/>
        </a:xfrm>
      </p:grpSpPr>
      <p:sp>
        <p:nvSpPr>
          <p:cNvPr id="13" name="Picture Placeholder 10"/>
          <p:cNvSpPr>
            <a:spLocks noGrp="1"/>
          </p:cNvSpPr>
          <p:nvPr>
            <p:ph type="pic" sz="quarter" idx="14" hasCustomPrompt="1"/>
          </p:nvPr>
        </p:nvSpPr>
        <p:spPr>
          <a:xfrm>
            <a:off x="0" y="1727999"/>
            <a:ext cx="7728000" cy="4356000"/>
          </a:xfrm>
        </p:spPr>
        <p:txBody>
          <a:bodyPr/>
          <a:lstStyle>
            <a:lvl1pPr marL="0" indent="0">
              <a:buNone/>
              <a:defRPr baseline="0"/>
            </a:lvl1pPr>
          </a:lstStyle>
          <a:p>
            <a:r>
              <a:rPr lang="en-AU" dirty="0"/>
              <a:t>Select Picture here</a:t>
            </a:r>
          </a:p>
        </p:txBody>
      </p:sp>
      <p:sp>
        <p:nvSpPr>
          <p:cNvPr id="5" name="Slide Number Placeholder 4"/>
          <p:cNvSpPr>
            <a:spLocks noGrp="1"/>
          </p:cNvSpPr>
          <p:nvPr>
            <p:ph type="sldNum" sz="quarter" idx="12"/>
          </p:nvPr>
        </p:nvSpPr>
        <p:spPr/>
        <p:txBody>
          <a:bodyPr/>
          <a:lstStyle/>
          <a:p>
            <a:fld id="{455123DE-DF0A-45CF-9929-81DBBDC71DC7}" type="slidenum">
              <a:rPr lang="en-AU" smtClean="0"/>
              <a:pPr/>
              <a:t>‹#›</a:t>
            </a:fld>
            <a:endParaRPr lang="en-AU" dirty="0"/>
          </a:p>
        </p:txBody>
      </p:sp>
      <p:sp>
        <p:nvSpPr>
          <p:cNvPr id="8" name="Text Placeholder 8"/>
          <p:cNvSpPr>
            <a:spLocks noGrp="1"/>
          </p:cNvSpPr>
          <p:nvPr>
            <p:ph type="body" sz="quarter" idx="13" hasCustomPrompt="1"/>
          </p:nvPr>
        </p:nvSpPr>
        <p:spPr>
          <a:xfrm>
            <a:off x="8080592" y="1727998"/>
            <a:ext cx="3893008" cy="2520000"/>
          </a:xfrm>
        </p:spPr>
        <p:txBody>
          <a:bodyPr lIns="0" tIns="0" rIns="0" bIns="0">
            <a:noAutofit/>
          </a:bodyPr>
          <a:lstStyle>
            <a:lvl1pPr marL="0" indent="0">
              <a:lnSpc>
                <a:spcPct val="100000"/>
              </a:lnSpc>
              <a:spcBef>
                <a:spcPts val="0"/>
              </a:spcBef>
              <a:buFont typeface="+mj-lt"/>
              <a:buNone/>
              <a:defRPr sz="1600"/>
            </a:lvl1pPr>
          </a:lstStyle>
          <a:p>
            <a:pPr lvl="0"/>
            <a:r>
              <a:rPr lang="en-US" dirty="0"/>
              <a:t>Enter text here</a:t>
            </a:r>
          </a:p>
        </p:txBody>
      </p:sp>
      <p:sp>
        <p:nvSpPr>
          <p:cNvPr id="10" name="Title 1"/>
          <p:cNvSpPr>
            <a:spLocks noGrp="1"/>
          </p:cNvSpPr>
          <p:nvPr>
            <p:ph type="title" hasCustomPrompt="1"/>
          </p:nvPr>
        </p:nvSpPr>
        <p:spPr>
          <a:xfrm>
            <a:off x="576000" y="788400"/>
            <a:ext cx="11397600" cy="669600"/>
          </a:xfrm>
          <a:prstGeom prst="rect">
            <a:avLst/>
          </a:prstGeom>
        </p:spPr>
        <p:txBody>
          <a:bodyPr lIns="0" tIns="0" rIns="0" bIns="0" anchor="t" anchorCtr="0">
            <a:noAutofit/>
          </a:bodyPr>
          <a:lstStyle/>
          <a:p>
            <a:r>
              <a:rPr lang="en-US" dirty="0"/>
              <a:t>Title line 1</a:t>
            </a:r>
            <a:br>
              <a:rPr lang="en-US" dirty="0"/>
            </a:br>
            <a:r>
              <a:rPr lang="en-US" dirty="0"/>
              <a:t>Title line 2</a:t>
            </a:r>
            <a:endParaRPr lang="en-AU" dirty="0"/>
          </a:p>
        </p:txBody>
      </p:sp>
      <p:sp>
        <p:nvSpPr>
          <p:cNvPr id="15" name="Tab 1"/>
          <p:cNvSpPr/>
          <p:nvPr userDrawn="1"/>
        </p:nvSpPr>
        <p:spPr>
          <a:xfrm>
            <a:off x="8080591" y="4651200"/>
            <a:ext cx="216000" cy="882000"/>
          </a:xfrm>
          <a:prstGeom prst="rect">
            <a:avLst/>
          </a:prstGeom>
          <a:solidFill>
            <a:schemeClr val="accent2"/>
          </a:solidFill>
          <a:ln w="12700" cap="flat" cmpd="sng" algn="ctr">
            <a:noFill/>
            <a:prstDash val="solid"/>
            <a:miter lim="800000"/>
          </a:ln>
          <a:effectLst/>
          <a:extLst>
            <a:ext uri="{91240B29-F687-4F45-9708-019B960494DF}">
              <a14:hiddenLine xmlns:a14="http://schemas.microsoft.com/office/drawing/2010/main" w="12700" cap="flat" cmpd="sng" algn="ctr">
                <a:solidFill>
                  <a:schemeClr val="accent2"/>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sz="1800"/>
          </a:p>
        </p:txBody>
      </p:sp>
      <p:sp>
        <p:nvSpPr>
          <p:cNvPr id="6" name="Text Placeholder 5"/>
          <p:cNvSpPr>
            <a:spLocks noGrp="1"/>
          </p:cNvSpPr>
          <p:nvPr>
            <p:ph type="body" sz="quarter" idx="15" hasCustomPrompt="1"/>
          </p:nvPr>
        </p:nvSpPr>
        <p:spPr>
          <a:xfrm>
            <a:off x="8659199" y="4586399"/>
            <a:ext cx="3314401" cy="432000"/>
          </a:xfrm>
        </p:spPr>
        <p:txBody>
          <a:bodyPr>
            <a:noAutofit/>
          </a:bodyPr>
          <a:lstStyle>
            <a:lvl1pPr marL="0" indent="0">
              <a:spcBef>
                <a:spcPts val="0"/>
              </a:spcBef>
              <a:buNone/>
              <a:defRPr sz="3200" baseline="0"/>
            </a:lvl1pPr>
          </a:lstStyle>
          <a:p>
            <a:r>
              <a:rPr lang="en-US" sz="3500" dirty="0"/>
              <a:t>Title line 1</a:t>
            </a:r>
            <a:endParaRPr lang="en-AU" sz="1600" dirty="0"/>
          </a:p>
        </p:txBody>
      </p:sp>
      <p:sp>
        <p:nvSpPr>
          <p:cNvPr id="4" name="Text Placeholder 3"/>
          <p:cNvSpPr>
            <a:spLocks noGrp="1"/>
          </p:cNvSpPr>
          <p:nvPr>
            <p:ph type="body" sz="quarter" idx="16" hasCustomPrompt="1"/>
          </p:nvPr>
        </p:nvSpPr>
        <p:spPr>
          <a:xfrm>
            <a:off x="8659199" y="5076001"/>
            <a:ext cx="3314401" cy="246221"/>
          </a:xfrm>
        </p:spPr>
        <p:txBody>
          <a:bodyPr>
            <a:noAutofit/>
          </a:bodyPr>
          <a:lstStyle>
            <a:lvl1pPr marL="0" indent="0">
              <a:lnSpc>
                <a:spcPct val="100000"/>
              </a:lnSpc>
              <a:spcBef>
                <a:spcPts val="0"/>
              </a:spcBef>
              <a:buNone/>
              <a:defRPr sz="1600" baseline="0"/>
            </a:lvl1pPr>
          </a:lstStyle>
          <a:p>
            <a:pPr lvl="0"/>
            <a:r>
              <a:rPr lang="en-AU" dirty="0"/>
              <a:t>Title Line 2</a:t>
            </a:r>
          </a:p>
        </p:txBody>
      </p:sp>
    </p:spTree>
    <p:extLst>
      <p:ext uri="{BB962C8B-B14F-4D97-AF65-F5344CB8AC3E}">
        <p14:creationId xmlns:p14="http://schemas.microsoft.com/office/powerpoint/2010/main" val="2963087533"/>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Text with one image wide, 2 line">
    <p:bg bwMode="auto">
      <p:bgRef idx="1001">
        <a:schemeClr val="bg1"/>
      </p:bgRef>
    </p:bg>
    <p:spTree>
      <p:nvGrpSpPr>
        <p:cNvPr id="1" name=""/>
        <p:cNvGrpSpPr/>
        <p:nvPr/>
      </p:nvGrpSpPr>
      <p:grpSpPr>
        <a:xfrm>
          <a:off x="0" y="0"/>
          <a:ext cx="0" cy="0"/>
          <a:chOff x="0" y="0"/>
          <a:chExt cx="0" cy="0"/>
        </a:xfrm>
      </p:grpSpPr>
      <p:sp>
        <p:nvSpPr>
          <p:cNvPr id="13" name="Picture Placeholder 10"/>
          <p:cNvSpPr>
            <a:spLocks noGrp="1"/>
          </p:cNvSpPr>
          <p:nvPr>
            <p:ph type="pic" sz="quarter" idx="14" hasCustomPrompt="1"/>
          </p:nvPr>
        </p:nvSpPr>
        <p:spPr>
          <a:xfrm>
            <a:off x="0" y="1727999"/>
            <a:ext cx="7728000" cy="4356000"/>
          </a:xfrm>
        </p:spPr>
        <p:txBody>
          <a:bodyPr/>
          <a:lstStyle>
            <a:lvl1pPr marL="0" indent="0">
              <a:buNone/>
              <a:defRPr baseline="0"/>
            </a:lvl1pPr>
          </a:lstStyle>
          <a:p>
            <a:r>
              <a:rPr lang="en-AU" dirty="0"/>
              <a:t>Select Picture here</a:t>
            </a:r>
          </a:p>
        </p:txBody>
      </p:sp>
      <p:sp>
        <p:nvSpPr>
          <p:cNvPr id="5" name="Slide Number Placeholder 4"/>
          <p:cNvSpPr>
            <a:spLocks noGrp="1"/>
          </p:cNvSpPr>
          <p:nvPr>
            <p:ph type="sldNum" sz="quarter" idx="12"/>
          </p:nvPr>
        </p:nvSpPr>
        <p:spPr/>
        <p:txBody>
          <a:bodyPr/>
          <a:lstStyle/>
          <a:p>
            <a:fld id="{455123DE-DF0A-45CF-9929-81DBBDC71DC7}" type="slidenum">
              <a:rPr lang="en-AU" smtClean="0"/>
              <a:pPr/>
              <a:t>‹#›</a:t>
            </a:fld>
            <a:endParaRPr lang="en-AU" dirty="0"/>
          </a:p>
        </p:txBody>
      </p:sp>
      <p:sp>
        <p:nvSpPr>
          <p:cNvPr id="8" name="Text Placeholder 8"/>
          <p:cNvSpPr>
            <a:spLocks noGrp="1"/>
          </p:cNvSpPr>
          <p:nvPr>
            <p:ph type="body" sz="quarter" idx="13" hasCustomPrompt="1"/>
          </p:nvPr>
        </p:nvSpPr>
        <p:spPr>
          <a:xfrm>
            <a:off x="8080592" y="1727998"/>
            <a:ext cx="3893008" cy="2520000"/>
          </a:xfrm>
        </p:spPr>
        <p:txBody>
          <a:bodyPr lIns="0" tIns="0" rIns="0" bIns="0">
            <a:noAutofit/>
          </a:bodyPr>
          <a:lstStyle>
            <a:lvl1pPr marL="0" indent="0">
              <a:lnSpc>
                <a:spcPct val="100000"/>
              </a:lnSpc>
              <a:spcBef>
                <a:spcPts val="0"/>
              </a:spcBef>
              <a:buFont typeface="+mj-lt"/>
              <a:buNone/>
              <a:defRPr sz="1600"/>
            </a:lvl1pPr>
          </a:lstStyle>
          <a:p>
            <a:pPr lvl="0"/>
            <a:r>
              <a:rPr lang="en-US" dirty="0"/>
              <a:t>Enter text here</a:t>
            </a:r>
          </a:p>
        </p:txBody>
      </p:sp>
      <p:sp>
        <p:nvSpPr>
          <p:cNvPr id="10" name="Title 1"/>
          <p:cNvSpPr>
            <a:spLocks noGrp="1"/>
          </p:cNvSpPr>
          <p:nvPr>
            <p:ph type="title" hasCustomPrompt="1"/>
          </p:nvPr>
        </p:nvSpPr>
        <p:spPr>
          <a:xfrm>
            <a:off x="576000" y="788400"/>
            <a:ext cx="11397600" cy="669600"/>
          </a:xfrm>
          <a:prstGeom prst="rect">
            <a:avLst/>
          </a:prstGeom>
        </p:spPr>
        <p:txBody>
          <a:bodyPr lIns="0" tIns="0" rIns="0" bIns="0" anchor="t" anchorCtr="0">
            <a:noAutofit/>
          </a:bodyPr>
          <a:lstStyle/>
          <a:p>
            <a:r>
              <a:rPr lang="en-US" dirty="0"/>
              <a:t>Title line 1</a:t>
            </a:r>
            <a:br>
              <a:rPr lang="en-US" dirty="0"/>
            </a:br>
            <a:r>
              <a:rPr lang="en-US" dirty="0"/>
              <a:t>Title line 2</a:t>
            </a:r>
            <a:endParaRPr lang="en-AU" dirty="0"/>
          </a:p>
        </p:txBody>
      </p:sp>
      <p:sp>
        <p:nvSpPr>
          <p:cNvPr id="15" name="Tab 1"/>
          <p:cNvSpPr/>
          <p:nvPr userDrawn="1"/>
        </p:nvSpPr>
        <p:spPr>
          <a:xfrm>
            <a:off x="8080591" y="4651200"/>
            <a:ext cx="216000" cy="550800"/>
          </a:xfrm>
          <a:prstGeom prst="rect">
            <a:avLst/>
          </a:prstGeom>
          <a:solidFill>
            <a:schemeClr val="accent2"/>
          </a:solidFill>
          <a:ln w="12700" cap="flat" cmpd="sng" algn="ctr">
            <a:noFill/>
            <a:prstDash val="solid"/>
            <a:miter lim="800000"/>
          </a:ln>
          <a:effectLst/>
          <a:extLst>
            <a:ext uri="{91240B29-F687-4F45-9708-019B960494DF}">
              <a14:hiddenLine xmlns:a14="http://schemas.microsoft.com/office/drawing/2010/main" w="12700" cap="flat" cmpd="sng" algn="ctr">
                <a:solidFill>
                  <a:schemeClr val="accent2"/>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sz="1800"/>
          </a:p>
        </p:txBody>
      </p:sp>
      <p:sp>
        <p:nvSpPr>
          <p:cNvPr id="6" name="Text Placeholder 5"/>
          <p:cNvSpPr>
            <a:spLocks noGrp="1"/>
          </p:cNvSpPr>
          <p:nvPr>
            <p:ph type="body" sz="quarter" idx="15" hasCustomPrompt="1"/>
          </p:nvPr>
        </p:nvSpPr>
        <p:spPr>
          <a:xfrm>
            <a:off x="8659199" y="4586399"/>
            <a:ext cx="3314401" cy="432000"/>
          </a:xfrm>
        </p:spPr>
        <p:txBody>
          <a:bodyPr>
            <a:noAutofit/>
          </a:bodyPr>
          <a:lstStyle>
            <a:lvl1pPr marL="0" indent="0">
              <a:spcBef>
                <a:spcPts val="0"/>
              </a:spcBef>
              <a:buNone/>
              <a:defRPr sz="3200" baseline="0"/>
            </a:lvl1pPr>
          </a:lstStyle>
          <a:p>
            <a:r>
              <a:rPr lang="en-US" sz="3500" dirty="0"/>
              <a:t>Title line 1</a:t>
            </a:r>
            <a:endParaRPr lang="en-AU" sz="1600" dirty="0"/>
          </a:p>
        </p:txBody>
      </p:sp>
      <p:sp>
        <p:nvSpPr>
          <p:cNvPr id="4" name="Text Placeholder 3"/>
          <p:cNvSpPr>
            <a:spLocks noGrp="1"/>
          </p:cNvSpPr>
          <p:nvPr>
            <p:ph type="body" sz="quarter" idx="16" hasCustomPrompt="1"/>
          </p:nvPr>
        </p:nvSpPr>
        <p:spPr>
          <a:xfrm>
            <a:off x="8659199" y="5076001"/>
            <a:ext cx="3314401" cy="246221"/>
          </a:xfrm>
        </p:spPr>
        <p:txBody>
          <a:bodyPr>
            <a:noAutofit/>
          </a:bodyPr>
          <a:lstStyle>
            <a:lvl1pPr marL="0" indent="0">
              <a:lnSpc>
                <a:spcPct val="100000"/>
              </a:lnSpc>
              <a:spcBef>
                <a:spcPts val="0"/>
              </a:spcBef>
              <a:buNone/>
              <a:defRPr sz="1600" baseline="0"/>
            </a:lvl1pPr>
          </a:lstStyle>
          <a:p>
            <a:pPr lvl="0"/>
            <a:r>
              <a:rPr lang="en-AU" dirty="0"/>
              <a:t>Title Line 2</a:t>
            </a:r>
          </a:p>
        </p:txBody>
      </p:sp>
    </p:spTree>
    <p:extLst>
      <p:ext uri="{BB962C8B-B14F-4D97-AF65-F5344CB8AC3E}">
        <p14:creationId xmlns:p14="http://schemas.microsoft.com/office/powerpoint/2010/main" val="1344105882"/>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Text with one image wide, 1 line">
    <p:bg bwMode="auto">
      <p:bgRef idx="1001">
        <a:schemeClr val="bg1"/>
      </p:bgRef>
    </p:bg>
    <p:spTree>
      <p:nvGrpSpPr>
        <p:cNvPr id="1" name=""/>
        <p:cNvGrpSpPr/>
        <p:nvPr/>
      </p:nvGrpSpPr>
      <p:grpSpPr>
        <a:xfrm>
          <a:off x="0" y="0"/>
          <a:ext cx="0" cy="0"/>
          <a:chOff x="0" y="0"/>
          <a:chExt cx="0" cy="0"/>
        </a:xfrm>
      </p:grpSpPr>
      <p:sp>
        <p:nvSpPr>
          <p:cNvPr id="13" name="Picture Placeholder 10"/>
          <p:cNvSpPr>
            <a:spLocks noGrp="1"/>
          </p:cNvSpPr>
          <p:nvPr>
            <p:ph type="pic" sz="quarter" idx="14" hasCustomPrompt="1"/>
          </p:nvPr>
        </p:nvSpPr>
        <p:spPr>
          <a:xfrm>
            <a:off x="0" y="1727999"/>
            <a:ext cx="7728000" cy="4356000"/>
          </a:xfrm>
        </p:spPr>
        <p:txBody>
          <a:bodyPr/>
          <a:lstStyle>
            <a:lvl1pPr marL="0" indent="0">
              <a:buNone/>
              <a:defRPr baseline="0"/>
            </a:lvl1pPr>
          </a:lstStyle>
          <a:p>
            <a:r>
              <a:rPr lang="en-AU" dirty="0"/>
              <a:t>Select Picture here</a:t>
            </a:r>
          </a:p>
        </p:txBody>
      </p:sp>
      <p:sp>
        <p:nvSpPr>
          <p:cNvPr id="5" name="Slide Number Placeholder 4"/>
          <p:cNvSpPr>
            <a:spLocks noGrp="1"/>
          </p:cNvSpPr>
          <p:nvPr>
            <p:ph type="sldNum" sz="quarter" idx="12"/>
          </p:nvPr>
        </p:nvSpPr>
        <p:spPr/>
        <p:txBody>
          <a:bodyPr/>
          <a:lstStyle/>
          <a:p>
            <a:fld id="{455123DE-DF0A-45CF-9929-81DBBDC71DC7}" type="slidenum">
              <a:rPr lang="en-AU" smtClean="0"/>
              <a:pPr/>
              <a:t>‹#›</a:t>
            </a:fld>
            <a:endParaRPr lang="en-AU" dirty="0"/>
          </a:p>
        </p:txBody>
      </p:sp>
      <p:sp>
        <p:nvSpPr>
          <p:cNvPr id="8" name="Text Placeholder 8"/>
          <p:cNvSpPr>
            <a:spLocks noGrp="1"/>
          </p:cNvSpPr>
          <p:nvPr>
            <p:ph type="body" sz="quarter" idx="13" hasCustomPrompt="1"/>
          </p:nvPr>
        </p:nvSpPr>
        <p:spPr>
          <a:xfrm>
            <a:off x="8080592" y="1727998"/>
            <a:ext cx="3893008" cy="2520000"/>
          </a:xfrm>
        </p:spPr>
        <p:txBody>
          <a:bodyPr lIns="0" tIns="0" rIns="0" bIns="0">
            <a:noAutofit/>
          </a:bodyPr>
          <a:lstStyle>
            <a:lvl1pPr marL="0" indent="0">
              <a:lnSpc>
                <a:spcPct val="100000"/>
              </a:lnSpc>
              <a:spcBef>
                <a:spcPts val="0"/>
              </a:spcBef>
              <a:buFont typeface="+mj-lt"/>
              <a:buNone/>
              <a:defRPr sz="1600"/>
            </a:lvl1pPr>
          </a:lstStyle>
          <a:p>
            <a:pPr lvl="0"/>
            <a:r>
              <a:rPr lang="en-US" dirty="0"/>
              <a:t>Enter text here</a:t>
            </a:r>
          </a:p>
        </p:txBody>
      </p:sp>
      <p:sp>
        <p:nvSpPr>
          <p:cNvPr id="10" name="Title 1"/>
          <p:cNvSpPr>
            <a:spLocks noGrp="1"/>
          </p:cNvSpPr>
          <p:nvPr>
            <p:ph type="title" hasCustomPrompt="1"/>
          </p:nvPr>
        </p:nvSpPr>
        <p:spPr>
          <a:xfrm>
            <a:off x="576000" y="788400"/>
            <a:ext cx="11397600" cy="669600"/>
          </a:xfrm>
          <a:prstGeom prst="rect">
            <a:avLst/>
          </a:prstGeom>
        </p:spPr>
        <p:txBody>
          <a:bodyPr lIns="0" tIns="0" rIns="0" bIns="0" anchor="t" anchorCtr="0">
            <a:noAutofit/>
          </a:bodyPr>
          <a:lstStyle/>
          <a:p>
            <a:r>
              <a:rPr lang="en-US" dirty="0"/>
              <a:t>Title line 1</a:t>
            </a:r>
            <a:br>
              <a:rPr lang="en-US" dirty="0"/>
            </a:br>
            <a:r>
              <a:rPr lang="en-US" dirty="0"/>
              <a:t>Title line 2</a:t>
            </a:r>
            <a:endParaRPr lang="en-AU" dirty="0"/>
          </a:p>
        </p:txBody>
      </p:sp>
      <p:sp>
        <p:nvSpPr>
          <p:cNvPr id="15" name="Tab 1"/>
          <p:cNvSpPr/>
          <p:nvPr userDrawn="1"/>
        </p:nvSpPr>
        <p:spPr>
          <a:xfrm>
            <a:off x="8080591" y="4651200"/>
            <a:ext cx="216000" cy="219600"/>
          </a:xfrm>
          <a:prstGeom prst="rect">
            <a:avLst/>
          </a:prstGeom>
          <a:solidFill>
            <a:schemeClr val="accent2"/>
          </a:solidFill>
          <a:ln w="12700" cap="flat" cmpd="sng" algn="ctr">
            <a:noFill/>
            <a:prstDash val="solid"/>
            <a:miter lim="800000"/>
          </a:ln>
          <a:effectLst/>
          <a:extLst>
            <a:ext uri="{91240B29-F687-4F45-9708-019B960494DF}">
              <a14:hiddenLine xmlns:a14="http://schemas.microsoft.com/office/drawing/2010/main" w="12700" cap="flat" cmpd="sng" algn="ctr">
                <a:solidFill>
                  <a:schemeClr val="accent2"/>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sz="1800"/>
          </a:p>
        </p:txBody>
      </p:sp>
      <p:sp>
        <p:nvSpPr>
          <p:cNvPr id="6" name="Text Placeholder 5"/>
          <p:cNvSpPr>
            <a:spLocks noGrp="1"/>
          </p:cNvSpPr>
          <p:nvPr>
            <p:ph type="body" sz="quarter" idx="15" hasCustomPrompt="1"/>
          </p:nvPr>
        </p:nvSpPr>
        <p:spPr>
          <a:xfrm>
            <a:off x="8659199" y="4586399"/>
            <a:ext cx="3314401" cy="432000"/>
          </a:xfrm>
        </p:spPr>
        <p:txBody>
          <a:bodyPr>
            <a:noAutofit/>
          </a:bodyPr>
          <a:lstStyle>
            <a:lvl1pPr marL="0" indent="0">
              <a:spcBef>
                <a:spcPts val="0"/>
              </a:spcBef>
              <a:buNone/>
              <a:defRPr sz="3200" baseline="0"/>
            </a:lvl1pPr>
          </a:lstStyle>
          <a:p>
            <a:r>
              <a:rPr lang="en-US" sz="3500" dirty="0"/>
              <a:t>Title line 1</a:t>
            </a:r>
            <a:endParaRPr lang="en-AU" sz="1600" dirty="0"/>
          </a:p>
        </p:txBody>
      </p:sp>
      <p:sp>
        <p:nvSpPr>
          <p:cNvPr id="4" name="Text Placeholder 3"/>
          <p:cNvSpPr>
            <a:spLocks noGrp="1"/>
          </p:cNvSpPr>
          <p:nvPr>
            <p:ph type="body" sz="quarter" idx="16" hasCustomPrompt="1"/>
          </p:nvPr>
        </p:nvSpPr>
        <p:spPr>
          <a:xfrm>
            <a:off x="8659199" y="5076001"/>
            <a:ext cx="3314401" cy="246221"/>
          </a:xfrm>
        </p:spPr>
        <p:txBody>
          <a:bodyPr>
            <a:noAutofit/>
          </a:bodyPr>
          <a:lstStyle>
            <a:lvl1pPr marL="0" indent="0">
              <a:lnSpc>
                <a:spcPct val="100000"/>
              </a:lnSpc>
              <a:spcBef>
                <a:spcPts val="0"/>
              </a:spcBef>
              <a:buNone/>
              <a:defRPr sz="1600" baseline="0"/>
            </a:lvl1pPr>
          </a:lstStyle>
          <a:p>
            <a:pPr lvl="0"/>
            <a:r>
              <a:rPr lang="en-AU" dirty="0"/>
              <a:t>Title Line 2</a:t>
            </a:r>
          </a:p>
        </p:txBody>
      </p:sp>
    </p:spTree>
    <p:extLst>
      <p:ext uri="{BB962C8B-B14F-4D97-AF65-F5344CB8AC3E}">
        <p14:creationId xmlns:p14="http://schemas.microsoft.com/office/powerpoint/2010/main" val="53593652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Master title, left, 3 line">
    <p:bg bwMode="auto">
      <p:bgPr>
        <a:solidFill>
          <a:schemeClr val="bg1"/>
        </a:solidFill>
        <a:effectLst/>
      </p:bgPr>
    </p:bg>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p:txBody>
          <a:bodyPr/>
          <a:lstStyle/>
          <a:p>
            <a:fld id="{455123DE-DF0A-45CF-9929-81DBBDC71DC7}" type="slidenum">
              <a:rPr lang="en-AU" smtClean="0"/>
              <a:pPr/>
              <a:t>‹#›</a:t>
            </a:fld>
            <a:endParaRPr lang="en-AU" dirty="0"/>
          </a:p>
        </p:txBody>
      </p:sp>
      <p:sp>
        <p:nvSpPr>
          <p:cNvPr id="10" name="Tab 1"/>
          <p:cNvSpPr/>
          <p:nvPr userDrawn="1"/>
        </p:nvSpPr>
        <p:spPr>
          <a:xfrm>
            <a:off x="1" y="831600"/>
            <a:ext cx="216000" cy="882000"/>
          </a:xfrm>
          <a:prstGeom prst="rect">
            <a:avLst/>
          </a:prstGeom>
          <a:solidFill>
            <a:schemeClr val="accent2"/>
          </a:solidFill>
          <a:ln w="12700" cap="flat" cmpd="sng" algn="ctr">
            <a:noFill/>
            <a:prstDash val="solid"/>
            <a:miter lim="800000"/>
          </a:ln>
          <a:effectLst/>
          <a:extLst>
            <a:ext uri="{91240B29-F687-4F45-9708-019B960494DF}">
              <a14:hiddenLine xmlns:a14="http://schemas.microsoft.com/office/drawing/2010/main" w="12700" cap="flat" cmpd="sng" algn="ctr">
                <a:solidFill>
                  <a:schemeClr val="accent2"/>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sz="1800"/>
          </a:p>
        </p:txBody>
      </p:sp>
      <p:sp>
        <p:nvSpPr>
          <p:cNvPr id="8" name="Text Placeholder 7"/>
          <p:cNvSpPr>
            <a:spLocks noGrp="1"/>
          </p:cNvSpPr>
          <p:nvPr userDrawn="1">
            <p:ph type="body" sz="quarter" idx="13" hasCustomPrompt="1"/>
          </p:nvPr>
        </p:nvSpPr>
        <p:spPr>
          <a:xfrm>
            <a:off x="576000" y="2050742"/>
            <a:ext cx="11397600" cy="553998"/>
          </a:xfrm>
          <a:noFill/>
        </p:spPr>
        <p:txBody>
          <a:bodyPr lIns="0" tIns="0" rIns="0" bIns="0">
            <a:noAutofit/>
          </a:bodyPr>
          <a:lstStyle>
            <a:lvl1pPr marL="0" indent="0">
              <a:lnSpc>
                <a:spcPct val="100000"/>
              </a:lnSpc>
              <a:spcBef>
                <a:spcPts val="0"/>
              </a:spcBef>
              <a:buNone/>
              <a:defRPr sz="1200">
                <a:solidFill>
                  <a:schemeClr val="tx2"/>
                </a:solidFill>
              </a:defRPr>
            </a:lvl1pPr>
          </a:lstStyle>
          <a:p>
            <a:pPr lvl="0"/>
            <a:r>
              <a:rPr lang="en-US" dirty="0"/>
              <a:t>Name</a:t>
            </a:r>
          </a:p>
          <a:p>
            <a:pPr lvl="0"/>
            <a:r>
              <a:rPr lang="en-US" dirty="0"/>
              <a:t>Job Title and Business</a:t>
            </a:r>
          </a:p>
          <a:p>
            <a:pPr lvl="0"/>
            <a:r>
              <a:rPr lang="en-US" dirty="0"/>
              <a:t>Date</a:t>
            </a:r>
          </a:p>
        </p:txBody>
      </p:sp>
      <p:sp>
        <p:nvSpPr>
          <p:cNvPr id="2" name="Title 1"/>
          <p:cNvSpPr>
            <a:spLocks noGrp="1"/>
          </p:cNvSpPr>
          <p:nvPr userDrawn="1">
            <p:ph type="title" hasCustomPrompt="1"/>
          </p:nvPr>
        </p:nvSpPr>
        <p:spPr>
          <a:xfrm>
            <a:off x="576000" y="788400"/>
            <a:ext cx="11397600" cy="1000800"/>
          </a:xfrm>
          <a:prstGeom prst="rect">
            <a:avLst/>
          </a:prstGeom>
        </p:spPr>
        <p:txBody>
          <a:bodyPr lIns="0" tIns="0" rIns="0" bIns="0" anchor="t" anchorCtr="0">
            <a:noAutofit/>
          </a:bodyPr>
          <a:lstStyle>
            <a:lvl1pPr>
              <a:defRPr sz="2400" baseline="0">
                <a:solidFill>
                  <a:schemeClr val="tx2"/>
                </a:solidFill>
              </a:defRPr>
            </a:lvl1pPr>
          </a:lstStyle>
          <a:p>
            <a:r>
              <a:rPr lang="en-US" dirty="0"/>
              <a:t>Title line 1</a:t>
            </a:r>
            <a:br>
              <a:rPr lang="en-US" dirty="0"/>
            </a:br>
            <a:r>
              <a:rPr lang="en-US" dirty="0"/>
              <a:t>Title line 2</a:t>
            </a:r>
            <a:br>
              <a:rPr lang="en-US" dirty="0"/>
            </a:br>
            <a:r>
              <a:rPr lang="en-US" dirty="0"/>
              <a:t>Title line 3</a:t>
            </a:r>
            <a:br>
              <a:rPr lang="en-US" dirty="0"/>
            </a:br>
            <a:endParaRPr lang="en-AU" dirty="0"/>
          </a:p>
        </p:txBody>
      </p:sp>
    </p:spTree>
    <p:extLst>
      <p:ext uri="{BB962C8B-B14F-4D97-AF65-F5344CB8AC3E}">
        <p14:creationId xmlns:p14="http://schemas.microsoft.com/office/powerpoint/2010/main" val="2191178791"/>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Text with two images, 3 line">
    <p:bg bwMode="auto">
      <p:bgRef idx="1001">
        <a:schemeClr val="bg1"/>
      </p:bgRef>
    </p:bg>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p:txBody>
          <a:bodyPr/>
          <a:lstStyle/>
          <a:p>
            <a:fld id="{455123DE-DF0A-45CF-9929-81DBBDC71DC7}" type="slidenum">
              <a:rPr lang="en-AU" smtClean="0"/>
              <a:pPr/>
              <a:t>‹#›</a:t>
            </a:fld>
            <a:endParaRPr lang="en-AU" dirty="0"/>
          </a:p>
        </p:txBody>
      </p:sp>
      <p:sp>
        <p:nvSpPr>
          <p:cNvPr id="8" name="Text Placeholder 8"/>
          <p:cNvSpPr>
            <a:spLocks noGrp="1"/>
          </p:cNvSpPr>
          <p:nvPr>
            <p:ph type="body" sz="quarter" idx="13" hasCustomPrompt="1"/>
          </p:nvPr>
        </p:nvSpPr>
        <p:spPr>
          <a:xfrm>
            <a:off x="576001" y="1940400"/>
            <a:ext cx="6000000" cy="246221"/>
          </a:xfrm>
        </p:spPr>
        <p:txBody>
          <a:bodyPr lIns="0" tIns="0" rIns="0" bIns="0">
            <a:noAutofit/>
          </a:bodyPr>
          <a:lstStyle>
            <a:lvl1pPr marL="0" indent="0">
              <a:lnSpc>
                <a:spcPct val="100000"/>
              </a:lnSpc>
              <a:spcBef>
                <a:spcPts val="0"/>
              </a:spcBef>
              <a:buFont typeface="+mj-lt"/>
              <a:buNone/>
              <a:defRPr sz="1600"/>
            </a:lvl1pPr>
          </a:lstStyle>
          <a:p>
            <a:pPr lvl="0"/>
            <a:r>
              <a:rPr lang="en-US" dirty="0"/>
              <a:t>Enter text here</a:t>
            </a:r>
          </a:p>
        </p:txBody>
      </p:sp>
      <p:sp>
        <p:nvSpPr>
          <p:cNvPr id="12" name="Text Placeholder 7"/>
          <p:cNvSpPr>
            <a:spLocks noGrp="1"/>
          </p:cNvSpPr>
          <p:nvPr>
            <p:ph type="body" sz="quarter" idx="15"/>
          </p:nvPr>
        </p:nvSpPr>
        <p:spPr>
          <a:xfrm>
            <a:off x="576001" y="2261866"/>
            <a:ext cx="6000000" cy="3823200"/>
          </a:xfrm>
        </p:spPr>
        <p:txBody>
          <a:bodyPr lIns="0" tIns="0" rIns="0" bIns="0">
            <a:noAutofit/>
          </a:bodyPr>
          <a:lstStyle>
            <a:lvl1pPr marL="285750" indent="-285750">
              <a:lnSpc>
                <a:spcPct val="100000"/>
              </a:lnSpc>
              <a:spcBef>
                <a:spcPts val="0"/>
              </a:spcBef>
              <a:buClr>
                <a:schemeClr val="accent2"/>
              </a:buClr>
              <a:buFont typeface="Arial" panose="020B0604020202020204" pitchFamily="34" charset="0"/>
              <a:buChar char="•"/>
              <a:defRPr sz="1600"/>
            </a:lvl1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0" name="Title 1"/>
          <p:cNvSpPr>
            <a:spLocks noGrp="1"/>
          </p:cNvSpPr>
          <p:nvPr>
            <p:ph type="title" hasCustomPrompt="1"/>
          </p:nvPr>
        </p:nvSpPr>
        <p:spPr>
          <a:xfrm>
            <a:off x="576001" y="788400"/>
            <a:ext cx="6000000" cy="1000800"/>
          </a:xfrm>
          <a:prstGeom prst="rect">
            <a:avLst/>
          </a:prstGeom>
        </p:spPr>
        <p:txBody>
          <a:bodyPr lIns="0" tIns="0" rIns="0" bIns="0" anchor="t" anchorCtr="0">
            <a:noAutofit/>
          </a:bodyPr>
          <a:lstStyle>
            <a:lvl1pPr>
              <a:defRPr/>
            </a:lvl1pPr>
          </a:lstStyle>
          <a:p>
            <a:r>
              <a:rPr lang="en-US" dirty="0"/>
              <a:t>Title line 1</a:t>
            </a:r>
            <a:br>
              <a:rPr lang="en-US" dirty="0"/>
            </a:br>
            <a:r>
              <a:rPr lang="en-US" dirty="0"/>
              <a:t>Title line 2</a:t>
            </a:r>
            <a:br>
              <a:rPr lang="en-US" dirty="0"/>
            </a:br>
            <a:r>
              <a:rPr lang="en-US" dirty="0"/>
              <a:t>Title line 3</a:t>
            </a:r>
            <a:endParaRPr lang="en-AU" dirty="0"/>
          </a:p>
        </p:txBody>
      </p:sp>
      <p:sp>
        <p:nvSpPr>
          <p:cNvPr id="16" name="Picture Placeholder 15"/>
          <p:cNvSpPr>
            <a:spLocks noGrp="1"/>
          </p:cNvSpPr>
          <p:nvPr>
            <p:ph type="pic" sz="quarter" idx="16" hasCustomPrompt="1"/>
          </p:nvPr>
        </p:nvSpPr>
        <p:spPr>
          <a:xfrm>
            <a:off x="7128000" y="432000"/>
            <a:ext cx="5064000" cy="2772000"/>
          </a:xfrm>
        </p:spPr>
        <p:txBody>
          <a:bodyPr/>
          <a:lstStyle>
            <a:lvl1pPr marL="0" indent="0">
              <a:buNone/>
              <a:defRPr baseline="0"/>
            </a:lvl1pPr>
          </a:lstStyle>
          <a:p>
            <a:r>
              <a:rPr lang="en-AU" dirty="0"/>
              <a:t>Select a picture to add</a:t>
            </a:r>
          </a:p>
        </p:txBody>
      </p:sp>
      <p:sp>
        <p:nvSpPr>
          <p:cNvPr id="15" name="Picture Placeholder 15"/>
          <p:cNvSpPr>
            <a:spLocks noGrp="1"/>
          </p:cNvSpPr>
          <p:nvPr>
            <p:ph type="pic" sz="quarter" idx="18" hasCustomPrompt="1"/>
          </p:nvPr>
        </p:nvSpPr>
        <p:spPr>
          <a:xfrm>
            <a:off x="7128000" y="3312000"/>
            <a:ext cx="5064000" cy="2772000"/>
          </a:xfrm>
        </p:spPr>
        <p:txBody>
          <a:bodyPr/>
          <a:lstStyle>
            <a:lvl1pPr marL="0" indent="0">
              <a:buNone/>
              <a:defRPr baseline="0"/>
            </a:lvl1pPr>
          </a:lstStyle>
          <a:p>
            <a:r>
              <a:rPr lang="en-AU" dirty="0"/>
              <a:t>Select a picture to add</a:t>
            </a:r>
          </a:p>
        </p:txBody>
      </p:sp>
      <p:sp>
        <p:nvSpPr>
          <p:cNvPr id="9" name="Tab 1"/>
          <p:cNvSpPr/>
          <p:nvPr userDrawn="1"/>
        </p:nvSpPr>
        <p:spPr>
          <a:xfrm>
            <a:off x="0" y="831600"/>
            <a:ext cx="216000" cy="882000"/>
          </a:xfrm>
          <a:prstGeom prst="rect">
            <a:avLst/>
          </a:prstGeom>
          <a:solidFill>
            <a:schemeClr val="accent2"/>
          </a:solidFill>
          <a:ln w="12700" cap="flat" cmpd="sng" algn="ctr">
            <a:noFill/>
            <a:prstDash val="solid"/>
            <a:miter lim="800000"/>
          </a:ln>
          <a:effectLst/>
          <a:extLst>
            <a:ext uri="{91240B29-F687-4F45-9708-019B960494DF}">
              <a14:hiddenLine xmlns:a14="http://schemas.microsoft.com/office/drawing/2010/main" w="12700" cap="flat" cmpd="sng" algn="ctr">
                <a:solidFill>
                  <a:schemeClr val="accent2"/>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sz="1800"/>
          </a:p>
        </p:txBody>
      </p:sp>
    </p:spTree>
    <p:extLst>
      <p:ext uri="{BB962C8B-B14F-4D97-AF65-F5344CB8AC3E}">
        <p14:creationId xmlns:p14="http://schemas.microsoft.com/office/powerpoint/2010/main" val="3493413575"/>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Text with two images, 2 line">
    <p:bg bwMode="auto">
      <p:bgRef idx="1001">
        <a:schemeClr val="bg1"/>
      </p:bgRef>
    </p:bg>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p:txBody>
          <a:bodyPr/>
          <a:lstStyle/>
          <a:p>
            <a:fld id="{455123DE-DF0A-45CF-9929-81DBBDC71DC7}" type="slidenum">
              <a:rPr lang="en-AU" smtClean="0"/>
              <a:pPr/>
              <a:t>‹#›</a:t>
            </a:fld>
            <a:endParaRPr lang="en-AU" dirty="0"/>
          </a:p>
        </p:txBody>
      </p:sp>
      <p:sp>
        <p:nvSpPr>
          <p:cNvPr id="8" name="Text Placeholder 8"/>
          <p:cNvSpPr>
            <a:spLocks noGrp="1"/>
          </p:cNvSpPr>
          <p:nvPr>
            <p:ph type="body" sz="quarter" idx="13" hasCustomPrompt="1"/>
          </p:nvPr>
        </p:nvSpPr>
        <p:spPr>
          <a:xfrm>
            <a:off x="576001" y="1940400"/>
            <a:ext cx="6000000" cy="246221"/>
          </a:xfrm>
        </p:spPr>
        <p:txBody>
          <a:bodyPr lIns="0" tIns="0" rIns="0" bIns="0">
            <a:noAutofit/>
          </a:bodyPr>
          <a:lstStyle>
            <a:lvl1pPr marL="0" indent="0">
              <a:lnSpc>
                <a:spcPct val="100000"/>
              </a:lnSpc>
              <a:spcBef>
                <a:spcPts val="0"/>
              </a:spcBef>
              <a:buFont typeface="+mj-lt"/>
              <a:buNone/>
              <a:defRPr sz="1600"/>
            </a:lvl1pPr>
          </a:lstStyle>
          <a:p>
            <a:pPr lvl="0"/>
            <a:r>
              <a:rPr lang="en-US" dirty="0"/>
              <a:t>Enter text here</a:t>
            </a:r>
          </a:p>
        </p:txBody>
      </p:sp>
      <p:sp>
        <p:nvSpPr>
          <p:cNvPr id="12" name="Text Placeholder 7"/>
          <p:cNvSpPr>
            <a:spLocks noGrp="1"/>
          </p:cNvSpPr>
          <p:nvPr>
            <p:ph type="body" sz="quarter" idx="15"/>
          </p:nvPr>
        </p:nvSpPr>
        <p:spPr>
          <a:xfrm>
            <a:off x="576001" y="2261866"/>
            <a:ext cx="6000000" cy="3823200"/>
          </a:xfrm>
        </p:spPr>
        <p:txBody>
          <a:bodyPr lIns="0" tIns="0" rIns="0" bIns="0">
            <a:noAutofit/>
          </a:bodyPr>
          <a:lstStyle>
            <a:lvl1pPr marL="285750" indent="-285750">
              <a:lnSpc>
                <a:spcPct val="100000"/>
              </a:lnSpc>
              <a:spcBef>
                <a:spcPts val="0"/>
              </a:spcBef>
              <a:buClr>
                <a:schemeClr val="accent2"/>
              </a:buClr>
              <a:buFont typeface="Arial" panose="020B0604020202020204" pitchFamily="34" charset="0"/>
              <a:buChar char="•"/>
              <a:defRPr sz="1600"/>
            </a:lvl1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0" name="Title 1"/>
          <p:cNvSpPr>
            <a:spLocks noGrp="1"/>
          </p:cNvSpPr>
          <p:nvPr>
            <p:ph type="title" hasCustomPrompt="1"/>
          </p:nvPr>
        </p:nvSpPr>
        <p:spPr>
          <a:xfrm>
            <a:off x="576001" y="788400"/>
            <a:ext cx="6000000" cy="669600"/>
          </a:xfrm>
          <a:prstGeom prst="rect">
            <a:avLst/>
          </a:prstGeom>
        </p:spPr>
        <p:txBody>
          <a:bodyPr lIns="0" tIns="0" rIns="0" bIns="0" anchor="t" anchorCtr="0">
            <a:noAutofit/>
          </a:bodyPr>
          <a:lstStyle/>
          <a:p>
            <a:r>
              <a:rPr lang="en-US" dirty="0"/>
              <a:t>Title line 1</a:t>
            </a:r>
            <a:br>
              <a:rPr lang="en-US" dirty="0"/>
            </a:br>
            <a:r>
              <a:rPr lang="en-US" dirty="0"/>
              <a:t>Title line 2</a:t>
            </a:r>
            <a:endParaRPr lang="en-AU" dirty="0"/>
          </a:p>
        </p:txBody>
      </p:sp>
      <p:sp>
        <p:nvSpPr>
          <p:cNvPr id="16" name="Picture Placeholder 15"/>
          <p:cNvSpPr>
            <a:spLocks noGrp="1"/>
          </p:cNvSpPr>
          <p:nvPr>
            <p:ph type="pic" sz="quarter" idx="16" hasCustomPrompt="1"/>
          </p:nvPr>
        </p:nvSpPr>
        <p:spPr>
          <a:xfrm>
            <a:off x="7128000" y="432000"/>
            <a:ext cx="5064000" cy="2772000"/>
          </a:xfrm>
        </p:spPr>
        <p:txBody>
          <a:bodyPr/>
          <a:lstStyle>
            <a:lvl1pPr marL="0" indent="0">
              <a:buNone/>
              <a:defRPr baseline="0"/>
            </a:lvl1pPr>
          </a:lstStyle>
          <a:p>
            <a:r>
              <a:rPr lang="en-AU" dirty="0"/>
              <a:t>Select a picture to add</a:t>
            </a:r>
          </a:p>
        </p:txBody>
      </p:sp>
      <p:sp>
        <p:nvSpPr>
          <p:cNvPr id="15" name="Picture Placeholder 15"/>
          <p:cNvSpPr>
            <a:spLocks noGrp="1"/>
          </p:cNvSpPr>
          <p:nvPr>
            <p:ph type="pic" sz="quarter" idx="18" hasCustomPrompt="1"/>
          </p:nvPr>
        </p:nvSpPr>
        <p:spPr>
          <a:xfrm>
            <a:off x="7128000" y="3312000"/>
            <a:ext cx="5064000" cy="2772000"/>
          </a:xfrm>
        </p:spPr>
        <p:txBody>
          <a:bodyPr/>
          <a:lstStyle>
            <a:lvl1pPr marL="0" indent="0">
              <a:buNone/>
              <a:defRPr baseline="0"/>
            </a:lvl1pPr>
          </a:lstStyle>
          <a:p>
            <a:r>
              <a:rPr lang="en-AU" dirty="0"/>
              <a:t>Select a picture to add</a:t>
            </a:r>
          </a:p>
        </p:txBody>
      </p:sp>
      <p:sp>
        <p:nvSpPr>
          <p:cNvPr id="9" name="Tab 1"/>
          <p:cNvSpPr/>
          <p:nvPr userDrawn="1"/>
        </p:nvSpPr>
        <p:spPr>
          <a:xfrm>
            <a:off x="0" y="831600"/>
            <a:ext cx="216000" cy="550800"/>
          </a:xfrm>
          <a:prstGeom prst="rect">
            <a:avLst/>
          </a:prstGeom>
          <a:solidFill>
            <a:schemeClr val="accent2"/>
          </a:solidFill>
          <a:ln w="12700" cap="flat" cmpd="sng" algn="ctr">
            <a:noFill/>
            <a:prstDash val="solid"/>
            <a:miter lim="800000"/>
          </a:ln>
          <a:effectLst/>
          <a:extLst>
            <a:ext uri="{91240B29-F687-4F45-9708-019B960494DF}">
              <a14:hiddenLine xmlns:a14="http://schemas.microsoft.com/office/drawing/2010/main" w="12700" cap="flat" cmpd="sng" algn="ctr">
                <a:solidFill>
                  <a:schemeClr val="accent2"/>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sz="1800"/>
          </a:p>
        </p:txBody>
      </p:sp>
    </p:spTree>
    <p:extLst>
      <p:ext uri="{BB962C8B-B14F-4D97-AF65-F5344CB8AC3E}">
        <p14:creationId xmlns:p14="http://schemas.microsoft.com/office/powerpoint/2010/main" val="135622430"/>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Text with two images, 1 line">
    <p:bg bwMode="auto">
      <p:bgRef idx="1001">
        <a:schemeClr val="bg1"/>
      </p:bgRef>
    </p:bg>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p:txBody>
          <a:bodyPr/>
          <a:lstStyle/>
          <a:p>
            <a:fld id="{455123DE-DF0A-45CF-9929-81DBBDC71DC7}" type="slidenum">
              <a:rPr lang="en-AU" smtClean="0"/>
              <a:pPr/>
              <a:t>‹#›</a:t>
            </a:fld>
            <a:endParaRPr lang="en-AU" dirty="0"/>
          </a:p>
        </p:txBody>
      </p:sp>
      <p:sp>
        <p:nvSpPr>
          <p:cNvPr id="8" name="Text Placeholder 8"/>
          <p:cNvSpPr>
            <a:spLocks noGrp="1"/>
          </p:cNvSpPr>
          <p:nvPr>
            <p:ph type="body" sz="quarter" idx="13" hasCustomPrompt="1"/>
          </p:nvPr>
        </p:nvSpPr>
        <p:spPr>
          <a:xfrm>
            <a:off x="576001" y="1940400"/>
            <a:ext cx="6000000" cy="246221"/>
          </a:xfrm>
        </p:spPr>
        <p:txBody>
          <a:bodyPr lIns="0" tIns="0" rIns="0" bIns="0">
            <a:noAutofit/>
          </a:bodyPr>
          <a:lstStyle>
            <a:lvl1pPr marL="0" indent="0">
              <a:lnSpc>
                <a:spcPct val="100000"/>
              </a:lnSpc>
              <a:spcBef>
                <a:spcPts val="0"/>
              </a:spcBef>
              <a:buFont typeface="+mj-lt"/>
              <a:buNone/>
              <a:defRPr sz="1600"/>
            </a:lvl1pPr>
          </a:lstStyle>
          <a:p>
            <a:pPr lvl="0"/>
            <a:r>
              <a:rPr lang="en-US" dirty="0"/>
              <a:t>Enter text here</a:t>
            </a:r>
          </a:p>
        </p:txBody>
      </p:sp>
      <p:sp>
        <p:nvSpPr>
          <p:cNvPr id="12" name="Text Placeholder 7"/>
          <p:cNvSpPr>
            <a:spLocks noGrp="1"/>
          </p:cNvSpPr>
          <p:nvPr>
            <p:ph type="body" sz="quarter" idx="15"/>
          </p:nvPr>
        </p:nvSpPr>
        <p:spPr>
          <a:xfrm>
            <a:off x="576001" y="2261866"/>
            <a:ext cx="6000000" cy="3823200"/>
          </a:xfrm>
        </p:spPr>
        <p:txBody>
          <a:bodyPr lIns="0" tIns="0" rIns="0" bIns="0">
            <a:noAutofit/>
          </a:bodyPr>
          <a:lstStyle>
            <a:lvl1pPr marL="285750" indent="-285750">
              <a:lnSpc>
                <a:spcPct val="100000"/>
              </a:lnSpc>
              <a:spcBef>
                <a:spcPts val="0"/>
              </a:spcBef>
              <a:buClr>
                <a:schemeClr val="accent2"/>
              </a:buClr>
              <a:buFont typeface="Arial" panose="020B0604020202020204" pitchFamily="34" charset="0"/>
              <a:buChar char="•"/>
              <a:defRPr sz="1600"/>
            </a:lvl1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0" name="Title 1"/>
          <p:cNvSpPr>
            <a:spLocks noGrp="1"/>
          </p:cNvSpPr>
          <p:nvPr>
            <p:ph type="title" hasCustomPrompt="1"/>
          </p:nvPr>
        </p:nvSpPr>
        <p:spPr>
          <a:xfrm>
            <a:off x="576001" y="788400"/>
            <a:ext cx="6000000" cy="338400"/>
          </a:xfrm>
          <a:prstGeom prst="rect">
            <a:avLst/>
          </a:prstGeom>
        </p:spPr>
        <p:txBody>
          <a:bodyPr lIns="0" tIns="0" rIns="0" bIns="0" anchor="t" anchorCtr="0">
            <a:noAutofit/>
          </a:bodyPr>
          <a:lstStyle/>
          <a:p>
            <a:r>
              <a:rPr lang="en-US" dirty="0"/>
              <a:t>Title line 1</a:t>
            </a:r>
            <a:endParaRPr lang="en-AU" dirty="0"/>
          </a:p>
        </p:txBody>
      </p:sp>
      <p:sp>
        <p:nvSpPr>
          <p:cNvPr id="16" name="Picture Placeholder 15"/>
          <p:cNvSpPr>
            <a:spLocks noGrp="1"/>
          </p:cNvSpPr>
          <p:nvPr>
            <p:ph type="pic" sz="quarter" idx="16" hasCustomPrompt="1"/>
          </p:nvPr>
        </p:nvSpPr>
        <p:spPr>
          <a:xfrm>
            <a:off x="7128000" y="432000"/>
            <a:ext cx="5064000" cy="2772000"/>
          </a:xfrm>
        </p:spPr>
        <p:txBody>
          <a:bodyPr/>
          <a:lstStyle>
            <a:lvl1pPr marL="0" indent="0">
              <a:buNone/>
              <a:defRPr baseline="0"/>
            </a:lvl1pPr>
          </a:lstStyle>
          <a:p>
            <a:r>
              <a:rPr lang="en-AU" dirty="0"/>
              <a:t>Select a picture to add</a:t>
            </a:r>
          </a:p>
        </p:txBody>
      </p:sp>
      <p:sp>
        <p:nvSpPr>
          <p:cNvPr id="15" name="Picture Placeholder 15"/>
          <p:cNvSpPr>
            <a:spLocks noGrp="1"/>
          </p:cNvSpPr>
          <p:nvPr>
            <p:ph type="pic" sz="quarter" idx="18" hasCustomPrompt="1"/>
          </p:nvPr>
        </p:nvSpPr>
        <p:spPr>
          <a:xfrm>
            <a:off x="7128000" y="3312000"/>
            <a:ext cx="5064000" cy="2772000"/>
          </a:xfrm>
        </p:spPr>
        <p:txBody>
          <a:bodyPr/>
          <a:lstStyle>
            <a:lvl1pPr marL="0" indent="0">
              <a:buNone/>
              <a:defRPr baseline="0"/>
            </a:lvl1pPr>
          </a:lstStyle>
          <a:p>
            <a:r>
              <a:rPr lang="en-AU" dirty="0"/>
              <a:t>Select a picture to add</a:t>
            </a:r>
          </a:p>
        </p:txBody>
      </p:sp>
      <p:sp>
        <p:nvSpPr>
          <p:cNvPr id="9" name="Tab 1"/>
          <p:cNvSpPr/>
          <p:nvPr userDrawn="1"/>
        </p:nvSpPr>
        <p:spPr>
          <a:xfrm>
            <a:off x="0" y="831600"/>
            <a:ext cx="216000" cy="219600"/>
          </a:xfrm>
          <a:prstGeom prst="rect">
            <a:avLst/>
          </a:prstGeom>
          <a:solidFill>
            <a:schemeClr val="accent2"/>
          </a:solidFill>
          <a:ln w="12700" cap="flat" cmpd="sng" algn="ctr">
            <a:noFill/>
            <a:prstDash val="solid"/>
            <a:miter lim="800000"/>
          </a:ln>
          <a:effectLst/>
          <a:extLst>
            <a:ext uri="{91240B29-F687-4F45-9708-019B960494DF}">
              <a14:hiddenLine xmlns:a14="http://schemas.microsoft.com/office/drawing/2010/main" w="12700" cap="flat" cmpd="sng" algn="ctr">
                <a:solidFill>
                  <a:schemeClr val="accent2"/>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sz="1800"/>
          </a:p>
        </p:txBody>
      </p:sp>
    </p:spTree>
    <p:extLst>
      <p:ext uri="{BB962C8B-B14F-4D97-AF65-F5344CB8AC3E}">
        <p14:creationId xmlns:p14="http://schemas.microsoft.com/office/powerpoint/2010/main" val="3780996834"/>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Text with three images, 3 line">
    <p:bg bwMode="auto">
      <p:bgRef idx="1001">
        <a:schemeClr val="bg1"/>
      </p:bgRef>
    </p:bg>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p:txBody>
          <a:bodyPr/>
          <a:lstStyle/>
          <a:p>
            <a:fld id="{455123DE-DF0A-45CF-9929-81DBBDC71DC7}" type="slidenum">
              <a:rPr lang="en-AU" smtClean="0"/>
              <a:pPr/>
              <a:t>‹#›</a:t>
            </a:fld>
            <a:endParaRPr lang="en-AU" dirty="0"/>
          </a:p>
        </p:txBody>
      </p:sp>
      <p:sp>
        <p:nvSpPr>
          <p:cNvPr id="8" name="Text Placeholder 8"/>
          <p:cNvSpPr>
            <a:spLocks noGrp="1"/>
          </p:cNvSpPr>
          <p:nvPr>
            <p:ph type="body" sz="quarter" idx="13" hasCustomPrompt="1"/>
          </p:nvPr>
        </p:nvSpPr>
        <p:spPr>
          <a:xfrm>
            <a:off x="576001" y="1940400"/>
            <a:ext cx="6960000" cy="246221"/>
          </a:xfrm>
        </p:spPr>
        <p:txBody>
          <a:bodyPr lIns="0" tIns="0" rIns="0" bIns="0">
            <a:noAutofit/>
          </a:bodyPr>
          <a:lstStyle>
            <a:lvl1pPr marL="0" indent="0">
              <a:lnSpc>
                <a:spcPct val="100000"/>
              </a:lnSpc>
              <a:spcBef>
                <a:spcPts val="0"/>
              </a:spcBef>
              <a:buFont typeface="+mj-lt"/>
              <a:buNone/>
              <a:defRPr sz="1600"/>
            </a:lvl1pPr>
          </a:lstStyle>
          <a:p>
            <a:pPr lvl="0"/>
            <a:r>
              <a:rPr lang="en-US" dirty="0"/>
              <a:t>Enter text here</a:t>
            </a:r>
          </a:p>
        </p:txBody>
      </p:sp>
      <p:sp>
        <p:nvSpPr>
          <p:cNvPr id="12" name="Text Placeholder 7"/>
          <p:cNvSpPr>
            <a:spLocks noGrp="1"/>
          </p:cNvSpPr>
          <p:nvPr>
            <p:ph type="body" sz="quarter" idx="15"/>
          </p:nvPr>
        </p:nvSpPr>
        <p:spPr>
          <a:xfrm>
            <a:off x="576000" y="2261866"/>
            <a:ext cx="6960000" cy="3822134"/>
          </a:xfrm>
        </p:spPr>
        <p:txBody>
          <a:bodyPr lIns="0" tIns="0" rIns="0" bIns="0">
            <a:noAutofit/>
          </a:bodyPr>
          <a:lstStyle>
            <a:lvl1pPr marL="285750" indent="-285750">
              <a:lnSpc>
                <a:spcPct val="100000"/>
              </a:lnSpc>
              <a:spcBef>
                <a:spcPts val="0"/>
              </a:spcBef>
              <a:buClr>
                <a:schemeClr val="accent2"/>
              </a:buClr>
              <a:buFont typeface="Arial" panose="020B0604020202020204" pitchFamily="34" charset="0"/>
              <a:buChar char="•"/>
              <a:defRPr sz="1600"/>
            </a:lvl1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0" name="Title 1"/>
          <p:cNvSpPr>
            <a:spLocks noGrp="1"/>
          </p:cNvSpPr>
          <p:nvPr>
            <p:ph type="title" hasCustomPrompt="1"/>
          </p:nvPr>
        </p:nvSpPr>
        <p:spPr>
          <a:xfrm>
            <a:off x="576001" y="788400"/>
            <a:ext cx="6960000" cy="1000800"/>
          </a:xfrm>
          <a:prstGeom prst="rect">
            <a:avLst/>
          </a:prstGeom>
        </p:spPr>
        <p:txBody>
          <a:bodyPr lIns="0" tIns="0" rIns="0" bIns="0" anchor="t" anchorCtr="0">
            <a:noAutofit/>
          </a:bodyPr>
          <a:lstStyle>
            <a:lvl1pPr>
              <a:defRPr/>
            </a:lvl1pPr>
          </a:lstStyle>
          <a:p>
            <a:r>
              <a:rPr lang="en-US" dirty="0"/>
              <a:t>Title line 1</a:t>
            </a:r>
            <a:br>
              <a:rPr lang="en-US" dirty="0"/>
            </a:br>
            <a:r>
              <a:rPr lang="en-US" dirty="0"/>
              <a:t>Title line 2</a:t>
            </a:r>
            <a:br>
              <a:rPr lang="en-US" dirty="0"/>
            </a:br>
            <a:r>
              <a:rPr lang="en-US" dirty="0"/>
              <a:t>Title line 3</a:t>
            </a:r>
            <a:endParaRPr lang="en-AU" dirty="0"/>
          </a:p>
        </p:txBody>
      </p:sp>
      <p:sp>
        <p:nvSpPr>
          <p:cNvPr id="16" name="Picture Placeholder 15"/>
          <p:cNvSpPr>
            <a:spLocks noGrp="1"/>
          </p:cNvSpPr>
          <p:nvPr>
            <p:ph type="pic" sz="quarter" idx="16" hasCustomPrompt="1"/>
          </p:nvPr>
        </p:nvSpPr>
        <p:spPr>
          <a:xfrm>
            <a:off x="8064000" y="612000"/>
            <a:ext cx="4128000" cy="1764000"/>
          </a:xfrm>
        </p:spPr>
        <p:txBody>
          <a:bodyPr/>
          <a:lstStyle>
            <a:lvl1pPr marL="0" indent="0">
              <a:buNone/>
              <a:defRPr baseline="0"/>
            </a:lvl1pPr>
          </a:lstStyle>
          <a:p>
            <a:r>
              <a:rPr lang="en-AU" dirty="0"/>
              <a:t>Select a picture to add</a:t>
            </a:r>
          </a:p>
        </p:txBody>
      </p:sp>
      <p:sp>
        <p:nvSpPr>
          <p:cNvPr id="15" name="Picture Placeholder 15"/>
          <p:cNvSpPr>
            <a:spLocks noGrp="1"/>
          </p:cNvSpPr>
          <p:nvPr>
            <p:ph type="pic" sz="quarter" idx="18" hasCustomPrompt="1"/>
          </p:nvPr>
        </p:nvSpPr>
        <p:spPr>
          <a:xfrm>
            <a:off x="8064000" y="2466000"/>
            <a:ext cx="4128000" cy="1764000"/>
          </a:xfrm>
        </p:spPr>
        <p:txBody>
          <a:bodyPr/>
          <a:lstStyle>
            <a:lvl1pPr marL="0" indent="0">
              <a:buNone/>
              <a:defRPr baseline="0"/>
            </a:lvl1pPr>
          </a:lstStyle>
          <a:p>
            <a:r>
              <a:rPr lang="en-AU" dirty="0"/>
              <a:t>Select a picture to add</a:t>
            </a:r>
          </a:p>
        </p:txBody>
      </p:sp>
      <p:sp>
        <p:nvSpPr>
          <p:cNvPr id="17" name="Picture Placeholder 15"/>
          <p:cNvSpPr>
            <a:spLocks noGrp="1"/>
          </p:cNvSpPr>
          <p:nvPr>
            <p:ph type="pic" sz="quarter" idx="19" hasCustomPrompt="1"/>
          </p:nvPr>
        </p:nvSpPr>
        <p:spPr>
          <a:xfrm>
            <a:off x="8064000" y="4320000"/>
            <a:ext cx="4128000" cy="1764000"/>
          </a:xfrm>
        </p:spPr>
        <p:txBody>
          <a:bodyPr/>
          <a:lstStyle>
            <a:lvl1pPr marL="0" indent="0">
              <a:buNone/>
              <a:defRPr baseline="0"/>
            </a:lvl1pPr>
          </a:lstStyle>
          <a:p>
            <a:r>
              <a:rPr lang="en-AU" dirty="0"/>
              <a:t>Select a picture to add</a:t>
            </a:r>
          </a:p>
        </p:txBody>
      </p:sp>
      <p:sp>
        <p:nvSpPr>
          <p:cNvPr id="9" name="Tab 1"/>
          <p:cNvSpPr/>
          <p:nvPr userDrawn="1"/>
        </p:nvSpPr>
        <p:spPr>
          <a:xfrm>
            <a:off x="0" y="831600"/>
            <a:ext cx="216000" cy="882000"/>
          </a:xfrm>
          <a:prstGeom prst="rect">
            <a:avLst/>
          </a:prstGeom>
          <a:solidFill>
            <a:schemeClr val="accent2"/>
          </a:solidFill>
          <a:ln w="12700" cap="flat" cmpd="sng" algn="ctr">
            <a:noFill/>
            <a:prstDash val="solid"/>
            <a:miter lim="800000"/>
          </a:ln>
          <a:effectLst/>
          <a:extLst>
            <a:ext uri="{91240B29-F687-4F45-9708-019B960494DF}">
              <a14:hiddenLine xmlns:a14="http://schemas.microsoft.com/office/drawing/2010/main" w="12700" cap="flat" cmpd="sng" algn="ctr">
                <a:solidFill>
                  <a:schemeClr val="accent2"/>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sz="1800"/>
          </a:p>
        </p:txBody>
      </p:sp>
    </p:spTree>
    <p:extLst>
      <p:ext uri="{BB962C8B-B14F-4D97-AF65-F5344CB8AC3E}">
        <p14:creationId xmlns:p14="http://schemas.microsoft.com/office/powerpoint/2010/main" val="991318185"/>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Text with three images, 2 line">
    <p:bg bwMode="auto">
      <p:bgRef idx="1001">
        <a:schemeClr val="bg1"/>
      </p:bgRef>
    </p:bg>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p:txBody>
          <a:bodyPr/>
          <a:lstStyle/>
          <a:p>
            <a:fld id="{455123DE-DF0A-45CF-9929-81DBBDC71DC7}" type="slidenum">
              <a:rPr lang="en-AU" smtClean="0"/>
              <a:pPr/>
              <a:t>‹#›</a:t>
            </a:fld>
            <a:endParaRPr lang="en-AU" dirty="0"/>
          </a:p>
        </p:txBody>
      </p:sp>
      <p:sp>
        <p:nvSpPr>
          <p:cNvPr id="8" name="Text Placeholder 8"/>
          <p:cNvSpPr>
            <a:spLocks noGrp="1"/>
          </p:cNvSpPr>
          <p:nvPr>
            <p:ph type="body" sz="quarter" idx="13" hasCustomPrompt="1"/>
          </p:nvPr>
        </p:nvSpPr>
        <p:spPr>
          <a:xfrm>
            <a:off x="576001" y="1940400"/>
            <a:ext cx="6960000" cy="246221"/>
          </a:xfrm>
        </p:spPr>
        <p:txBody>
          <a:bodyPr lIns="0" tIns="0" rIns="0" bIns="0">
            <a:noAutofit/>
          </a:bodyPr>
          <a:lstStyle>
            <a:lvl1pPr marL="0" indent="0">
              <a:lnSpc>
                <a:spcPct val="100000"/>
              </a:lnSpc>
              <a:spcBef>
                <a:spcPts val="0"/>
              </a:spcBef>
              <a:buFont typeface="+mj-lt"/>
              <a:buNone/>
              <a:defRPr sz="1600"/>
            </a:lvl1pPr>
          </a:lstStyle>
          <a:p>
            <a:pPr lvl="0"/>
            <a:r>
              <a:rPr lang="en-US" dirty="0"/>
              <a:t>Enter text here</a:t>
            </a:r>
          </a:p>
        </p:txBody>
      </p:sp>
      <p:sp>
        <p:nvSpPr>
          <p:cNvPr id="12" name="Text Placeholder 7"/>
          <p:cNvSpPr>
            <a:spLocks noGrp="1"/>
          </p:cNvSpPr>
          <p:nvPr>
            <p:ph type="body" sz="quarter" idx="15"/>
          </p:nvPr>
        </p:nvSpPr>
        <p:spPr>
          <a:xfrm>
            <a:off x="576000" y="2261866"/>
            <a:ext cx="6960000" cy="3823200"/>
          </a:xfrm>
        </p:spPr>
        <p:txBody>
          <a:bodyPr lIns="0" tIns="0" rIns="0" bIns="0">
            <a:noAutofit/>
          </a:bodyPr>
          <a:lstStyle>
            <a:lvl1pPr marL="285750" indent="-285750">
              <a:lnSpc>
                <a:spcPct val="100000"/>
              </a:lnSpc>
              <a:spcBef>
                <a:spcPts val="0"/>
              </a:spcBef>
              <a:buClr>
                <a:schemeClr val="accent2"/>
              </a:buClr>
              <a:buFont typeface="Arial" panose="020B0604020202020204" pitchFamily="34" charset="0"/>
              <a:buChar char="•"/>
              <a:defRPr sz="1600"/>
            </a:lvl1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0" name="Title 1"/>
          <p:cNvSpPr>
            <a:spLocks noGrp="1"/>
          </p:cNvSpPr>
          <p:nvPr>
            <p:ph type="title" hasCustomPrompt="1"/>
          </p:nvPr>
        </p:nvSpPr>
        <p:spPr>
          <a:xfrm>
            <a:off x="576001" y="788400"/>
            <a:ext cx="6960000" cy="669600"/>
          </a:xfrm>
          <a:prstGeom prst="rect">
            <a:avLst/>
          </a:prstGeom>
        </p:spPr>
        <p:txBody>
          <a:bodyPr lIns="0" tIns="0" rIns="0" bIns="0" anchor="t" anchorCtr="0">
            <a:noAutofit/>
          </a:bodyPr>
          <a:lstStyle/>
          <a:p>
            <a:r>
              <a:rPr lang="en-US" dirty="0"/>
              <a:t>Title line 1</a:t>
            </a:r>
            <a:br>
              <a:rPr lang="en-US" dirty="0"/>
            </a:br>
            <a:r>
              <a:rPr lang="en-US" dirty="0"/>
              <a:t>Title line 2</a:t>
            </a:r>
            <a:endParaRPr lang="en-AU" dirty="0"/>
          </a:p>
        </p:txBody>
      </p:sp>
      <p:sp>
        <p:nvSpPr>
          <p:cNvPr id="16" name="Picture Placeholder 15"/>
          <p:cNvSpPr>
            <a:spLocks noGrp="1"/>
          </p:cNvSpPr>
          <p:nvPr>
            <p:ph type="pic" sz="quarter" idx="16" hasCustomPrompt="1"/>
          </p:nvPr>
        </p:nvSpPr>
        <p:spPr>
          <a:xfrm>
            <a:off x="8064000" y="612000"/>
            <a:ext cx="4128000" cy="1764000"/>
          </a:xfrm>
        </p:spPr>
        <p:txBody>
          <a:bodyPr/>
          <a:lstStyle>
            <a:lvl1pPr marL="0" indent="0">
              <a:buNone/>
              <a:defRPr baseline="0"/>
            </a:lvl1pPr>
          </a:lstStyle>
          <a:p>
            <a:r>
              <a:rPr lang="en-AU" dirty="0"/>
              <a:t>Select a picture to add</a:t>
            </a:r>
          </a:p>
        </p:txBody>
      </p:sp>
      <p:sp>
        <p:nvSpPr>
          <p:cNvPr id="15" name="Picture Placeholder 15"/>
          <p:cNvSpPr>
            <a:spLocks noGrp="1"/>
          </p:cNvSpPr>
          <p:nvPr>
            <p:ph type="pic" sz="quarter" idx="18" hasCustomPrompt="1"/>
          </p:nvPr>
        </p:nvSpPr>
        <p:spPr>
          <a:xfrm>
            <a:off x="8064000" y="2466000"/>
            <a:ext cx="4128000" cy="1764000"/>
          </a:xfrm>
        </p:spPr>
        <p:txBody>
          <a:bodyPr/>
          <a:lstStyle>
            <a:lvl1pPr marL="0" indent="0">
              <a:buNone/>
              <a:defRPr baseline="0"/>
            </a:lvl1pPr>
          </a:lstStyle>
          <a:p>
            <a:r>
              <a:rPr lang="en-AU" dirty="0"/>
              <a:t>Select a picture to add</a:t>
            </a:r>
          </a:p>
        </p:txBody>
      </p:sp>
      <p:sp>
        <p:nvSpPr>
          <p:cNvPr id="17" name="Picture Placeholder 15"/>
          <p:cNvSpPr>
            <a:spLocks noGrp="1"/>
          </p:cNvSpPr>
          <p:nvPr>
            <p:ph type="pic" sz="quarter" idx="19" hasCustomPrompt="1"/>
          </p:nvPr>
        </p:nvSpPr>
        <p:spPr>
          <a:xfrm>
            <a:off x="8064000" y="4320000"/>
            <a:ext cx="4128000" cy="1764000"/>
          </a:xfrm>
        </p:spPr>
        <p:txBody>
          <a:bodyPr/>
          <a:lstStyle>
            <a:lvl1pPr marL="0" indent="0">
              <a:buNone/>
              <a:defRPr baseline="0"/>
            </a:lvl1pPr>
          </a:lstStyle>
          <a:p>
            <a:r>
              <a:rPr lang="en-AU" dirty="0"/>
              <a:t>Select a picture to add</a:t>
            </a:r>
          </a:p>
        </p:txBody>
      </p:sp>
      <p:sp>
        <p:nvSpPr>
          <p:cNvPr id="9" name="Tab 1"/>
          <p:cNvSpPr/>
          <p:nvPr userDrawn="1"/>
        </p:nvSpPr>
        <p:spPr>
          <a:xfrm>
            <a:off x="0" y="831600"/>
            <a:ext cx="216000" cy="550800"/>
          </a:xfrm>
          <a:prstGeom prst="rect">
            <a:avLst/>
          </a:prstGeom>
          <a:solidFill>
            <a:schemeClr val="accent2"/>
          </a:solidFill>
          <a:ln w="12700" cap="flat" cmpd="sng" algn="ctr">
            <a:noFill/>
            <a:prstDash val="solid"/>
            <a:miter lim="800000"/>
          </a:ln>
          <a:effectLst/>
          <a:extLst>
            <a:ext uri="{91240B29-F687-4F45-9708-019B960494DF}">
              <a14:hiddenLine xmlns:a14="http://schemas.microsoft.com/office/drawing/2010/main" w="12700" cap="flat" cmpd="sng" algn="ctr">
                <a:solidFill>
                  <a:schemeClr val="accent2"/>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sz="1800"/>
          </a:p>
        </p:txBody>
      </p:sp>
    </p:spTree>
    <p:extLst>
      <p:ext uri="{BB962C8B-B14F-4D97-AF65-F5344CB8AC3E}">
        <p14:creationId xmlns:p14="http://schemas.microsoft.com/office/powerpoint/2010/main" val="512564898"/>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Text with three images, 1 line">
    <p:bg bwMode="auto">
      <p:bgRef idx="1001">
        <a:schemeClr val="bg1"/>
      </p:bgRef>
    </p:bg>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p:txBody>
          <a:bodyPr/>
          <a:lstStyle/>
          <a:p>
            <a:fld id="{455123DE-DF0A-45CF-9929-81DBBDC71DC7}" type="slidenum">
              <a:rPr lang="en-AU" smtClean="0"/>
              <a:pPr/>
              <a:t>‹#›</a:t>
            </a:fld>
            <a:endParaRPr lang="en-AU" dirty="0"/>
          </a:p>
        </p:txBody>
      </p:sp>
      <p:sp>
        <p:nvSpPr>
          <p:cNvPr id="8" name="Text Placeholder 8"/>
          <p:cNvSpPr>
            <a:spLocks noGrp="1"/>
          </p:cNvSpPr>
          <p:nvPr>
            <p:ph type="body" sz="quarter" idx="13" hasCustomPrompt="1"/>
          </p:nvPr>
        </p:nvSpPr>
        <p:spPr>
          <a:xfrm>
            <a:off x="576001" y="1940400"/>
            <a:ext cx="6960000" cy="246221"/>
          </a:xfrm>
        </p:spPr>
        <p:txBody>
          <a:bodyPr lIns="0" tIns="0" rIns="0" bIns="0">
            <a:noAutofit/>
          </a:bodyPr>
          <a:lstStyle>
            <a:lvl1pPr marL="0" indent="0">
              <a:lnSpc>
                <a:spcPct val="100000"/>
              </a:lnSpc>
              <a:spcBef>
                <a:spcPts val="0"/>
              </a:spcBef>
              <a:buFont typeface="+mj-lt"/>
              <a:buNone/>
              <a:defRPr sz="1600"/>
            </a:lvl1pPr>
          </a:lstStyle>
          <a:p>
            <a:pPr lvl="0"/>
            <a:r>
              <a:rPr lang="en-US" dirty="0"/>
              <a:t>Enter text here</a:t>
            </a:r>
          </a:p>
        </p:txBody>
      </p:sp>
      <p:sp>
        <p:nvSpPr>
          <p:cNvPr id="12" name="Text Placeholder 7"/>
          <p:cNvSpPr>
            <a:spLocks noGrp="1"/>
          </p:cNvSpPr>
          <p:nvPr>
            <p:ph type="body" sz="quarter" idx="15"/>
          </p:nvPr>
        </p:nvSpPr>
        <p:spPr>
          <a:xfrm>
            <a:off x="576000" y="2261866"/>
            <a:ext cx="6960000" cy="3823200"/>
          </a:xfrm>
        </p:spPr>
        <p:txBody>
          <a:bodyPr lIns="0" tIns="0" rIns="0" bIns="0">
            <a:noAutofit/>
          </a:bodyPr>
          <a:lstStyle>
            <a:lvl1pPr marL="285750" indent="-285750">
              <a:lnSpc>
                <a:spcPct val="100000"/>
              </a:lnSpc>
              <a:spcBef>
                <a:spcPts val="0"/>
              </a:spcBef>
              <a:buClr>
                <a:schemeClr val="accent2"/>
              </a:buClr>
              <a:buFont typeface="Arial" panose="020B0604020202020204" pitchFamily="34" charset="0"/>
              <a:buChar char="•"/>
              <a:defRPr sz="1600"/>
            </a:lvl1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0" name="Title 1"/>
          <p:cNvSpPr>
            <a:spLocks noGrp="1"/>
          </p:cNvSpPr>
          <p:nvPr>
            <p:ph type="title" hasCustomPrompt="1"/>
          </p:nvPr>
        </p:nvSpPr>
        <p:spPr>
          <a:xfrm>
            <a:off x="576001" y="788400"/>
            <a:ext cx="6960000" cy="338400"/>
          </a:xfrm>
          <a:prstGeom prst="rect">
            <a:avLst/>
          </a:prstGeom>
        </p:spPr>
        <p:txBody>
          <a:bodyPr lIns="0" tIns="0" rIns="0" bIns="0" anchor="t" anchorCtr="0">
            <a:noAutofit/>
          </a:bodyPr>
          <a:lstStyle/>
          <a:p>
            <a:r>
              <a:rPr lang="en-US" dirty="0"/>
              <a:t>Title line 1</a:t>
            </a:r>
            <a:endParaRPr lang="en-AU" dirty="0"/>
          </a:p>
        </p:txBody>
      </p:sp>
      <p:sp>
        <p:nvSpPr>
          <p:cNvPr id="16" name="Picture Placeholder 15"/>
          <p:cNvSpPr>
            <a:spLocks noGrp="1"/>
          </p:cNvSpPr>
          <p:nvPr>
            <p:ph type="pic" sz="quarter" idx="16" hasCustomPrompt="1"/>
          </p:nvPr>
        </p:nvSpPr>
        <p:spPr>
          <a:xfrm>
            <a:off x="8064000" y="612000"/>
            <a:ext cx="4128000" cy="1764000"/>
          </a:xfrm>
        </p:spPr>
        <p:txBody>
          <a:bodyPr/>
          <a:lstStyle>
            <a:lvl1pPr marL="0" indent="0">
              <a:buNone/>
              <a:defRPr baseline="0"/>
            </a:lvl1pPr>
          </a:lstStyle>
          <a:p>
            <a:r>
              <a:rPr lang="en-AU" dirty="0"/>
              <a:t>Select a picture to add</a:t>
            </a:r>
          </a:p>
        </p:txBody>
      </p:sp>
      <p:sp>
        <p:nvSpPr>
          <p:cNvPr id="15" name="Picture Placeholder 15"/>
          <p:cNvSpPr>
            <a:spLocks noGrp="1"/>
          </p:cNvSpPr>
          <p:nvPr>
            <p:ph type="pic" sz="quarter" idx="18" hasCustomPrompt="1"/>
          </p:nvPr>
        </p:nvSpPr>
        <p:spPr>
          <a:xfrm>
            <a:off x="8064000" y="2466000"/>
            <a:ext cx="4128000" cy="1764000"/>
          </a:xfrm>
        </p:spPr>
        <p:txBody>
          <a:bodyPr/>
          <a:lstStyle>
            <a:lvl1pPr marL="0" indent="0">
              <a:buNone/>
              <a:defRPr baseline="0"/>
            </a:lvl1pPr>
          </a:lstStyle>
          <a:p>
            <a:r>
              <a:rPr lang="en-AU" dirty="0"/>
              <a:t>Select a picture to add</a:t>
            </a:r>
          </a:p>
        </p:txBody>
      </p:sp>
      <p:sp>
        <p:nvSpPr>
          <p:cNvPr id="17" name="Picture Placeholder 15"/>
          <p:cNvSpPr>
            <a:spLocks noGrp="1"/>
          </p:cNvSpPr>
          <p:nvPr>
            <p:ph type="pic" sz="quarter" idx="19" hasCustomPrompt="1"/>
          </p:nvPr>
        </p:nvSpPr>
        <p:spPr>
          <a:xfrm>
            <a:off x="8064000" y="4320000"/>
            <a:ext cx="4128000" cy="1764000"/>
          </a:xfrm>
        </p:spPr>
        <p:txBody>
          <a:bodyPr/>
          <a:lstStyle>
            <a:lvl1pPr marL="0" indent="0">
              <a:buNone/>
              <a:defRPr baseline="0"/>
            </a:lvl1pPr>
          </a:lstStyle>
          <a:p>
            <a:r>
              <a:rPr lang="en-AU" dirty="0"/>
              <a:t>Select a picture to add</a:t>
            </a:r>
          </a:p>
        </p:txBody>
      </p:sp>
      <p:sp>
        <p:nvSpPr>
          <p:cNvPr id="9" name="Tab 1"/>
          <p:cNvSpPr/>
          <p:nvPr userDrawn="1"/>
        </p:nvSpPr>
        <p:spPr>
          <a:xfrm>
            <a:off x="0" y="831600"/>
            <a:ext cx="216000" cy="219600"/>
          </a:xfrm>
          <a:prstGeom prst="rect">
            <a:avLst/>
          </a:prstGeom>
          <a:solidFill>
            <a:schemeClr val="accent2"/>
          </a:solidFill>
          <a:ln w="12700" cap="flat" cmpd="sng" algn="ctr">
            <a:noFill/>
            <a:prstDash val="solid"/>
            <a:miter lim="800000"/>
          </a:ln>
          <a:effectLst/>
          <a:extLst>
            <a:ext uri="{91240B29-F687-4F45-9708-019B960494DF}">
              <a14:hiddenLine xmlns:a14="http://schemas.microsoft.com/office/drawing/2010/main" w="12700" cap="flat" cmpd="sng" algn="ctr">
                <a:solidFill>
                  <a:schemeClr val="accent2"/>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sz="1800"/>
          </a:p>
        </p:txBody>
      </p:sp>
    </p:spTree>
    <p:extLst>
      <p:ext uri="{BB962C8B-B14F-4D97-AF65-F5344CB8AC3E}">
        <p14:creationId xmlns:p14="http://schemas.microsoft.com/office/powerpoint/2010/main" val="2932940272"/>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Title and image only, 3 line">
    <p:bg bwMode="auto">
      <p:bgRef idx="1001">
        <a:schemeClr val="bg1"/>
      </p:bgRef>
    </p:bg>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p:txBody>
          <a:bodyPr/>
          <a:lstStyle/>
          <a:p>
            <a:fld id="{455123DE-DF0A-45CF-9929-81DBBDC71DC7}" type="slidenum">
              <a:rPr lang="en-AU" smtClean="0"/>
              <a:pPr/>
              <a:t>‹#›</a:t>
            </a:fld>
            <a:endParaRPr lang="en-AU" dirty="0"/>
          </a:p>
        </p:txBody>
      </p:sp>
      <p:sp>
        <p:nvSpPr>
          <p:cNvPr id="10" name="Title 1"/>
          <p:cNvSpPr>
            <a:spLocks noGrp="1"/>
          </p:cNvSpPr>
          <p:nvPr>
            <p:ph type="title" hasCustomPrompt="1"/>
          </p:nvPr>
        </p:nvSpPr>
        <p:spPr>
          <a:xfrm>
            <a:off x="576000" y="788400"/>
            <a:ext cx="11397600" cy="1000800"/>
          </a:xfrm>
          <a:prstGeom prst="rect">
            <a:avLst/>
          </a:prstGeom>
        </p:spPr>
        <p:txBody>
          <a:bodyPr lIns="0" tIns="0" rIns="0" bIns="0" anchor="t" anchorCtr="0">
            <a:noAutofit/>
          </a:bodyPr>
          <a:lstStyle>
            <a:lvl1pPr>
              <a:defRPr/>
            </a:lvl1pPr>
          </a:lstStyle>
          <a:p>
            <a:r>
              <a:rPr lang="en-US" dirty="0"/>
              <a:t>Title line 1</a:t>
            </a:r>
            <a:br>
              <a:rPr lang="en-US" dirty="0"/>
            </a:br>
            <a:r>
              <a:rPr lang="en-US" dirty="0"/>
              <a:t>Title line 2</a:t>
            </a:r>
            <a:br>
              <a:rPr lang="en-US" dirty="0"/>
            </a:br>
            <a:r>
              <a:rPr lang="en-US" dirty="0"/>
              <a:t>Title line 3</a:t>
            </a:r>
            <a:endParaRPr lang="en-AU" dirty="0"/>
          </a:p>
        </p:txBody>
      </p:sp>
      <p:sp>
        <p:nvSpPr>
          <p:cNvPr id="9" name="Picture Placeholder 10"/>
          <p:cNvSpPr>
            <a:spLocks noGrp="1"/>
          </p:cNvSpPr>
          <p:nvPr>
            <p:ph type="pic" sz="quarter" idx="14" hasCustomPrompt="1"/>
          </p:nvPr>
        </p:nvSpPr>
        <p:spPr>
          <a:xfrm>
            <a:off x="0" y="1958400"/>
            <a:ext cx="12192000" cy="4125600"/>
          </a:xfrm>
        </p:spPr>
        <p:txBody>
          <a:bodyPr/>
          <a:lstStyle>
            <a:lvl1pPr marL="0" indent="0">
              <a:buNone/>
              <a:defRPr baseline="0"/>
            </a:lvl1pPr>
          </a:lstStyle>
          <a:p>
            <a:r>
              <a:rPr lang="en-AU" dirty="0"/>
              <a:t>Select Picture here</a:t>
            </a:r>
          </a:p>
        </p:txBody>
      </p:sp>
      <p:sp>
        <p:nvSpPr>
          <p:cNvPr id="6" name="Tab 1"/>
          <p:cNvSpPr/>
          <p:nvPr userDrawn="1"/>
        </p:nvSpPr>
        <p:spPr>
          <a:xfrm>
            <a:off x="0" y="831600"/>
            <a:ext cx="216000" cy="882000"/>
          </a:xfrm>
          <a:prstGeom prst="rect">
            <a:avLst/>
          </a:prstGeom>
          <a:solidFill>
            <a:schemeClr val="accent2"/>
          </a:solidFill>
          <a:ln w="12700" cap="flat" cmpd="sng" algn="ctr">
            <a:noFill/>
            <a:prstDash val="solid"/>
            <a:miter lim="800000"/>
          </a:ln>
          <a:effectLst/>
          <a:extLst>
            <a:ext uri="{91240B29-F687-4F45-9708-019B960494DF}">
              <a14:hiddenLine xmlns:a14="http://schemas.microsoft.com/office/drawing/2010/main" w="12700" cap="flat" cmpd="sng" algn="ctr">
                <a:solidFill>
                  <a:schemeClr val="accent2"/>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sz="1800"/>
          </a:p>
        </p:txBody>
      </p:sp>
    </p:spTree>
    <p:extLst>
      <p:ext uri="{BB962C8B-B14F-4D97-AF65-F5344CB8AC3E}">
        <p14:creationId xmlns:p14="http://schemas.microsoft.com/office/powerpoint/2010/main" val="4150146397"/>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Title and image only, 2 line">
    <p:bg bwMode="auto">
      <p:bgRef idx="1001">
        <a:schemeClr val="bg1"/>
      </p:bgRef>
    </p:bg>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p:txBody>
          <a:bodyPr/>
          <a:lstStyle/>
          <a:p>
            <a:fld id="{455123DE-DF0A-45CF-9929-81DBBDC71DC7}" type="slidenum">
              <a:rPr lang="en-AU" smtClean="0"/>
              <a:pPr/>
              <a:t>‹#›</a:t>
            </a:fld>
            <a:endParaRPr lang="en-AU" dirty="0"/>
          </a:p>
        </p:txBody>
      </p:sp>
      <p:sp>
        <p:nvSpPr>
          <p:cNvPr id="10" name="Title 1"/>
          <p:cNvSpPr>
            <a:spLocks noGrp="1"/>
          </p:cNvSpPr>
          <p:nvPr>
            <p:ph type="title" hasCustomPrompt="1"/>
          </p:nvPr>
        </p:nvSpPr>
        <p:spPr>
          <a:xfrm>
            <a:off x="576000" y="788400"/>
            <a:ext cx="11397600" cy="669600"/>
          </a:xfrm>
          <a:prstGeom prst="rect">
            <a:avLst/>
          </a:prstGeom>
        </p:spPr>
        <p:txBody>
          <a:bodyPr lIns="0" tIns="0" rIns="0" bIns="0" anchor="t" anchorCtr="0">
            <a:noAutofit/>
          </a:bodyPr>
          <a:lstStyle/>
          <a:p>
            <a:r>
              <a:rPr lang="en-US" dirty="0"/>
              <a:t>Title line 1</a:t>
            </a:r>
            <a:br>
              <a:rPr lang="en-US" dirty="0"/>
            </a:br>
            <a:r>
              <a:rPr lang="en-US" dirty="0"/>
              <a:t>Title line 2</a:t>
            </a:r>
            <a:endParaRPr lang="en-AU" dirty="0"/>
          </a:p>
        </p:txBody>
      </p:sp>
      <p:sp>
        <p:nvSpPr>
          <p:cNvPr id="9" name="Picture Placeholder 10"/>
          <p:cNvSpPr>
            <a:spLocks noGrp="1"/>
          </p:cNvSpPr>
          <p:nvPr>
            <p:ph type="pic" sz="quarter" idx="14" hasCustomPrompt="1"/>
          </p:nvPr>
        </p:nvSpPr>
        <p:spPr>
          <a:xfrm>
            <a:off x="0" y="1958400"/>
            <a:ext cx="12192000" cy="4125600"/>
          </a:xfrm>
        </p:spPr>
        <p:txBody>
          <a:bodyPr/>
          <a:lstStyle>
            <a:lvl1pPr marL="0" indent="0">
              <a:buNone/>
              <a:defRPr baseline="0"/>
            </a:lvl1pPr>
          </a:lstStyle>
          <a:p>
            <a:r>
              <a:rPr lang="en-AU" dirty="0"/>
              <a:t>Select Picture here</a:t>
            </a:r>
          </a:p>
        </p:txBody>
      </p:sp>
      <p:sp>
        <p:nvSpPr>
          <p:cNvPr id="6" name="Tab 1"/>
          <p:cNvSpPr/>
          <p:nvPr userDrawn="1"/>
        </p:nvSpPr>
        <p:spPr>
          <a:xfrm>
            <a:off x="0" y="831600"/>
            <a:ext cx="216000" cy="550800"/>
          </a:xfrm>
          <a:prstGeom prst="rect">
            <a:avLst/>
          </a:prstGeom>
          <a:solidFill>
            <a:schemeClr val="accent2"/>
          </a:solidFill>
          <a:ln w="12700" cap="flat" cmpd="sng" algn="ctr">
            <a:noFill/>
            <a:prstDash val="solid"/>
            <a:miter lim="800000"/>
          </a:ln>
          <a:effectLst/>
          <a:extLst>
            <a:ext uri="{91240B29-F687-4F45-9708-019B960494DF}">
              <a14:hiddenLine xmlns:a14="http://schemas.microsoft.com/office/drawing/2010/main" w="12700" cap="flat" cmpd="sng" algn="ctr">
                <a:solidFill>
                  <a:schemeClr val="accent2"/>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sz="1800"/>
          </a:p>
        </p:txBody>
      </p:sp>
    </p:spTree>
    <p:extLst>
      <p:ext uri="{BB962C8B-B14F-4D97-AF65-F5344CB8AC3E}">
        <p14:creationId xmlns:p14="http://schemas.microsoft.com/office/powerpoint/2010/main" val="818349373"/>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Title and image only, 1 line">
    <p:bg bwMode="auto">
      <p:bgRef idx="1001">
        <a:schemeClr val="bg1"/>
      </p:bgRef>
    </p:bg>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p:txBody>
          <a:bodyPr/>
          <a:lstStyle/>
          <a:p>
            <a:fld id="{455123DE-DF0A-45CF-9929-81DBBDC71DC7}" type="slidenum">
              <a:rPr lang="en-AU" smtClean="0"/>
              <a:pPr/>
              <a:t>‹#›</a:t>
            </a:fld>
            <a:endParaRPr lang="en-AU" dirty="0"/>
          </a:p>
        </p:txBody>
      </p:sp>
      <p:sp>
        <p:nvSpPr>
          <p:cNvPr id="10" name="Title 1"/>
          <p:cNvSpPr>
            <a:spLocks noGrp="1"/>
          </p:cNvSpPr>
          <p:nvPr>
            <p:ph type="title" hasCustomPrompt="1"/>
          </p:nvPr>
        </p:nvSpPr>
        <p:spPr>
          <a:xfrm>
            <a:off x="576000" y="788400"/>
            <a:ext cx="11397600" cy="338400"/>
          </a:xfrm>
          <a:prstGeom prst="rect">
            <a:avLst/>
          </a:prstGeom>
        </p:spPr>
        <p:txBody>
          <a:bodyPr lIns="0" tIns="0" rIns="0" bIns="0" anchor="t" anchorCtr="0">
            <a:noAutofit/>
          </a:bodyPr>
          <a:lstStyle/>
          <a:p>
            <a:r>
              <a:rPr lang="en-US" dirty="0"/>
              <a:t>Title line 1</a:t>
            </a:r>
            <a:endParaRPr lang="en-AU" dirty="0"/>
          </a:p>
        </p:txBody>
      </p:sp>
      <p:sp>
        <p:nvSpPr>
          <p:cNvPr id="9" name="Picture Placeholder 10"/>
          <p:cNvSpPr>
            <a:spLocks noGrp="1"/>
          </p:cNvSpPr>
          <p:nvPr>
            <p:ph type="pic" sz="quarter" idx="14" hasCustomPrompt="1"/>
          </p:nvPr>
        </p:nvSpPr>
        <p:spPr>
          <a:xfrm>
            <a:off x="0" y="1958400"/>
            <a:ext cx="12192000" cy="4125600"/>
          </a:xfrm>
        </p:spPr>
        <p:txBody>
          <a:bodyPr/>
          <a:lstStyle>
            <a:lvl1pPr marL="0" indent="0">
              <a:buNone/>
              <a:defRPr baseline="0"/>
            </a:lvl1pPr>
          </a:lstStyle>
          <a:p>
            <a:r>
              <a:rPr lang="en-AU" dirty="0"/>
              <a:t>Select Picture here</a:t>
            </a:r>
          </a:p>
        </p:txBody>
      </p:sp>
      <p:sp>
        <p:nvSpPr>
          <p:cNvPr id="6" name="Tab 1"/>
          <p:cNvSpPr/>
          <p:nvPr userDrawn="1"/>
        </p:nvSpPr>
        <p:spPr>
          <a:xfrm>
            <a:off x="0" y="831600"/>
            <a:ext cx="216000" cy="219600"/>
          </a:xfrm>
          <a:prstGeom prst="rect">
            <a:avLst/>
          </a:prstGeom>
          <a:solidFill>
            <a:schemeClr val="accent2"/>
          </a:solidFill>
          <a:ln w="12700" cap="flat" cmpd="sng" algn="ctr">
            <a:noFill/>
            <a:prstDash val="solid"/>
            <a:miter lim="800000"/>
          </a:ln>
          <a:effectLst/>
          <a:extLst>
            <a:ext uri="{91240B29-F687-4F45-9708-019B960494DF}">
              <a14:hiddenLine xmlns:a14="http://schemas.microsoft.com/office/drawing/2010/main" w="12700" cap="flat" cmpd="sng" algn="ctr">
                <a:solidFill>
                  <a:schemeClr val="accent2"/>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sz="1800"/>
          </a:p>
        </p:txBody>
      </p:sp>
    </p:spTree>
    <p:extLst>
      <p:ext uri="{BB962C8B-B14F-4D97-AF65-F5344CB8AC3E}">
        <p14:creationId xmlns:p14="http://schemas.microsoft.com/office/powerpoint/2010/main" val="3185732717"/>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Light Dots with bullets, 3 line">
    <p:bg bwMode="auto">
      <p:bgRef idx="1001">
        <a:schemeClr val="bg1"/>
      </p:bgRef>
    </p:bg>
    <p:spTree>
      <p:nvGrpSpPr>
        <p:cNvPr id="1" name=""/>
        <p:cNvGrpSpPr/>
        <p:nvPr/>
      </p:nvGrpSpPr>
      <p:grpSpPr>
        <a:xfrm>
          <a:off x="0" y="0"/>
          <a:ext cx="0" cy="0"/>
          <a:chOff x="0" y="0"/>
          <a:chExt cx="0" cy="0"/>
        </a:xfrm>
      </p:grpSpPr>
      <p:sp>
        <p:nvSpPr>
          <p:cNvPr id="6" name="Rectangle 5"/>
          <p:cNvSpPr/>
          <p:nvPr userDrawn="1"/>
        </p:nvSpPr>
        <p:spPr>
          <a:xfrm>
            <a:off x="2" y="324000"/>
            <a:ext cx="12191999" cy="5760000"/>
          </a:xfrm>
          <a:prstGeom prst="rect">
            <a:avLst/>
          </a:prstGeom>
          <a:blipFill>
            <a:blip r:embed="rId2" cstate="screen">
              <a:extLst>
                <a:ext uri="{28A0092B-C50C-407E-A947-70E740481C1C}">
                  <a14:useLocalDpi xmlns:a14="http://schemas.microsoft.com/office/drawing/2010/main"/>
                </a:ext>
              </a:extLst>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sz="1800">
              <a:solidFill>
                <a:schemeClr val="tx2"/>
              </a:solidFill>
            </a:endParaRPr>
          </a:p>
        </p:txBody>
      </p:sp>
      <p:sp>
        <p:nvSpPr>
          <p:cNvPr id="5" name="Slide Number Placeholder 4"/>
          <p:cNvSpPr>
            <a:spLocks noGrp="1"/>
          </p:cNvSpPr>
          <p:nvPr>
            <p:ph type="sldNum" sz="quarter" idx="12"/>
          </p:nvPr>
        </p:nvSpPr>
        <p:spPr/>
        <p:txBody>
          <a:bodyPr/>
          <a:lstStyle/>
          <a:p>
            <a:fld id="{455123DE-DF0A-45CF-9929-81DBBDC71DC7}" type="slidenum">
              <a:rPr lang="en-AU" smtClean="0"/>
              <a:pPr/>
              <a:t>‹#›</a:t>
            </a:fld>
            <a:endParaRPr lang="en-AU" dirty="0"/>
          </a:p>
        </p:txBody>
      </p:sp>
      <p:sp>
        <p:nvSpPr>
          <p:cNvPr id="13" name="Title 1"/>
          <p:cNvSpPr>
            <a:spLocks noGrp="1"/>
          </p:cNvSpPr>
          <p:nvPr>
            <p:ph type="title" hasCustomPrompt="1"/>
          </p:nvPr>
        </p:nvSpPr>
        <p:spPr>
          <a:xfrm>
            <a:off x="576000" y="788400"/>
            <a:ext cx="11397600" cy="1000800"/>
          </a:xfrm>
          <a:prstGeom prst="rect">
            <a:avLst/>
          </a:prstGeom>
        </p:spPr>
        <p:txBody>
          <a:bodyPr lIns="0" tIns="0" rIns="0" bIns="0" anchor="t" anchorCtr="0">
            <a:noAutofit/>
          </a:bodyPr>
          <a:lstStyle>
            <a:lvl1pPr>
              <a:defRPr sz="2400" baseline="0">
                <a:solidFill>
                  <a:schemeClr val="tx2"/>
                </a:solidFill>
              </a:defRPr>
            </a:lvl1pPr>
          </a:lstStyle>
          <a:p>
            <a:r>
              <a:rPr lang="en-US" dirty="0"/>
              <a:t>Title line 1</a:t>
            </a:r>
            <a:br>
              <a:rPr lang="en-US" dirty="0"/>
            </a:br>
            <a:r>
              <a:rPr lang="en-US" dirty="0"/>
              <a:t>Title line 2</a:t>
            </a:r>
            <a:br>
              <a:rPr lang="en-US" dirty="0"/>
            </a:br>
            <a:r>
              <a:rPr lang="en-US" dirty="0"/>
              <a:t>Title line 3</a:t>
            </a:r>
            <a:endParaRPr lang="en-AU" dirty="0"/>
          </a:p>
        </p:txBody>
      </p:sp>
      <p:sp>
        <p:nvSpPr>
          <p:cNvPr id="14" name="Tab 1"/>
          <p:cNvSpPr/>
          <p:nvPr userDrawn="1"/>
        </p:nvSpPr>
        <p:spPr>
          <a:xfrm>
            <a:off x="1" y="831600"/>
            <a:ext cx="216000" cy="882000"/>
          </a:xfrm>
          <a:prstGeom prst="rect">
            <a:avLst/>
          </a:prstGeom>
          <a:solidFill>
            <a:schemeClr val="accent2"/>
          </a:solidFill>
          <a:ln w="12700" cap="flat" cmpd="sng" algn="ctr">
            <a:noFill/>
            <a:prstDash val="solid"/>
            <a:miter lim="800000"/>
          </a:ln>
          <a:effectLst/>
          <a:extLst>
            <a:ext uri="{91240B29-F687-4F45-9708-019B960494DF}">
              <a14:hiddenLine xmlns:a14="http://schemas.microsoft.com/office/drawing/2010/main" w="12700" cap="flat" cmpd="sng" algn="ctr">
                <a:solidFill>
                  <a:schemeClr val="accent2"/>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sz="1800"/>
          </a:p>
        </p:txBody>
      </p:sp>
      <p:sp>
        <p:nvSpPr>
          <p:cNvPr id="15" name="Text Placeholder 7"/>
          <p:cNvSpPr>
            <a:spLocks noGrp="1"/>
          </p:cNvSpPr>
          <p:nvPr>
            <p:ph type="body" sz="quarter" idx="13"/>
          </p:nvPr>
        </p:nvSpPr>
        <p:spPr>
          <a:xfrm>
            <a:off x="7200000" y="4392000"/>
            <a:ext cx="4773599" cy="1440394"/>
          </a:xfrm>
        </p:spPr>
        <p:txBody>
          <a:bodyPr wrap="square" lIns="0" tIns="0" rIns="0" bIns="0">
            <a:spAutoFit/>
          </a:bodyPr>
          <a:lstStyle>
            <a:lvl1pPr marL="177800" indent="-177800">
              <a:lnSpc>
                <a:spcPct val="100000"/>
              </a:lnSpc>
              <a:spcBef>
                <a:spcPts val="0"/>
              </a:spcBef>
              <a:buClr>
                <a:schemeClr val="accent2"/>
              </a:buClr>
              <a:buFont typeface="Arial" panose="020B0604020202020204" pitchFamily="34" charset="0"/>
              <a:buChar char="•"/>
              <a:defRPr sz="1600" baseline="0">
                <a:solidFill>
                  <a:schemeClr val="tx2"/>
                </a:solidFill>
              </a:defRPr>
            </a:lvl1pPr>
            <a:lvl2pPr>
              <a:defRPr baseline="0">
                <a:solidFill>
                  <a:schemeClr val="tx2"/>
                </a:solidFill>
              </a:defRPr>
            </a:lvl2pPr>
            <a:lvl3pPr>
              <a:defRPr baseline="0">
                <a:solidFill>
                  <a:schemeClr val="tx2"/>
                </a:solidFill>
              </a:defRPr>
            </a:lvl3pPr>
            <a:lvl4pPr>
              <a:defRPr baseline="0">
                <a:solidFill>
                  <a:schemeClr val="tx2"/>
                </a:solidFill>
              </a:defRPr>
            </a:lvl4pPr>
            <a:lvl5pPr>
              <a:defRPr baseline="0">
                <a:solidFill>
                  <a:schemeClr val="tx2"/>
                </a:solidFill>
              </a:defRPr>
            </a:lvl5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225361304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Master title, left, 2 line">
    <p:bg bwMode="auto">
      <p:bgPr>
        <a:solidFill>
          <a:schemeClr val="bg1"/>
        </a:solidFill>
        <a:effectLst/>
      </p:bgPr>
    </p:bg>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p:txBody>
          <a:bodyPr/>
          <a:lstStyle/>
          <a:p>
            <a:fld id="{455123DE-DF0A-45CF-9929-81DBBDC71DC7}" type="slidenum">
              <a:rPr lang="en-AU" smtClean="0"/>
              <a:pPr/>
              <a:t>‹#›</a:t>
            </a:fld>
            <a:endParaRPr lang="en-AU" dirty="0"/>
          </a:p>
        </p:txBody>
      </p:sp>
      <p:sp>
        <p:nvSpPr>
          <p:cNvPr id="10" name="Tab 1"/>
          <p:cNvSpPr/>
          <p:nvPr userDrawn="1"/>
        </p:nvSpPr>
        <p:spPr>
          <a:xfrm>
            <a:off x="1" y="831600"/>
            <a:ext cx="216000" cy="550800"/>
          </a:xfrm>
          <a:prstGeom prst="rect">
            <a:avLst/>
          </a:prstGeom>
          <a:solidFill>
            <a:schemeClr val="accent2"/>
          </a:solidFill>
          <a:ln w="12700" cap="flat" cmpd="sng" algn="ctr">
            <a:noFill/>
            <a:prstDash val="solid"/>
            <a:miter lim="800000"/>
          </a:ln>
          <a:effectLst/>
          <a:extLst>
            <a:ext uri="{91240B29-F687-4F45-9708-019B960494DF}">
              <a14:hiddenLine xmlns:a14="http://schemas.microsoft.com/office/drawing/2010/main" w="12700" cap="flat" cmpd="sng" algn="ctr">
                <a:solidFill>
                  <a:schemeClr val="accent2"/>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sz="1800"/>
          </a:p>
        </p:txBody>
      </p:sp>
      <p:sp>
        <p:nvSpPr>
          <p:cNvPr id="8" name="Text Placeholder 7"/>
          <p:cNvSpPr>
            <a:spLocks noGrp="1"/>
          </p:cNvSpPr>
          <p:nvPr userDrawn="1">
            <p:ph type="body" sz="quarter" idx="13" hasCustomPrompt="1"/>
          </p:nvPr>
        </p:nvSpPr>
        <p:spPr>
          <a:xfrm>
            <a:off x="576000" y="2050742"/>
            <a:ext cx="11397600" cy="553998"/>
          </a:xfrm>
          <a:noFill/>
        </p:spPr>
        <p:txBody>
          <a:bodyPr lIns="0" tIns="0" rIns="0" bIns="0">
            <a:noAutofit/>
          </a:bodyPr>
          <a:lstStyle>
            <a:lvl1pPr marL="0" indent="0">
              <a:lnSpc>
                <a:spcPct val="100000"/>
              </a:lnSpc>
              <a:spcBef>
                <a:spcPts val="0"/>
              </a:spcBef>
              <a:buNone/>
              <a:defRPr sz="1200">
                <a:solidFill>
                  <a:schemeClr val="tx2"/>
                </a:solidFill>
              </a:defRPr>
            </a:lvl1pPr>
          </a:lstStyle>
          <a:p>
            <a:pPr lvl="0"/>
            <a:r>
              <a:rPr lang="en-US" dirty="0"/>
              <a:t>Name</a:t>
            </a:r>
          </a:p>
          <a:p>
            <a:pPr lvl="0"/>
            <a:r>
              <a:rPr lang="en-US" dirty="0"/>
              <a:t>Job Title and Business</a:t>
            </a:r>
          </a:p>
          <a:p>
            <a:pPr lvl="0"/>
            <a:r>
              <a:rPr lang="en-US" dirty="0"/>
              <a:t>Date</a:t>
            </a:r>
          </a:p>
        </p:txBody>
      </p:sp>
      <p:sp>
        <p:nvSpPr>
          <p:cNvPr id="2" name="Title 1"/>
          <p:cNvSpPr>
            <a:spLocks noGrp="1"/>
          </p:cNvSpPr>
          <p:nvPr userDrawn="1">
            <p:ph type="title" hasCustomPrompt="1"/>
          </p:nvPr>
        </p:nvSpPr>
        <p:spPr>
          <a:xfrm>
            <a:off x="576000" y="788400"/>
            <a:ext cx="11397600" cy="669600"/>
          </a:xfrm>
          <a:prstGeom prst="rect">
            <a:avLst/>
          </a:prstGeom>
        </p:spPr>
        <p:txBody>
          <a:bodyPr lIns="0" tIns="0" rIns="0" bIns="0" anchor="t" anchorCtr="0">
            <a:noAutofit/>
          </a:bodyPr>
          <a:lstStyle>
            <a:lvl1pPr>
              <a:defRPr sz="2400" baseline="0">
                <a:solidFill>
                  <a:schemeClr val="tx2"/>
                </a:solidFill>
              </a:defRPr>
            </a:lvl1pPr>
          </a:lstStyle>
          <a:p>
            <a:r>
              <a:rPr lang="en-US" dirty="0"/>
              <a:t>Title line 1</a:t>
            </a:r>
            <a:br>
              <a:rPr lang="en-US" dirty="0"/>
            </a:br>
            <a:r>
              <a:rPr lang="en-US" dirty="0"/>
              <a:t>Title line 2</a:t>
            </a:r>
            <a:endParaRPr lang="en-AU" dirty="0"/>
          </a:p>
        </p:txBody>
      </p:sp>
    </p:spTree>
    <p:extLst>
      <p:ext uri="{BB962C8B-B14F-4D97-AF65-F5344CB8AC3E}">
        <p14:creationId xmlns:p14="http://schemas.microsoft.com/office/powerpoint/2010/main" val="3094152801"/>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Light Dots with bullets, 2 line">
    <p:bg bwMode="auto">
      <p:bgRef idx="1001">
        <a:schemeClr val="bg1"/>
      </p:bgRef>
    </p:bg>
    <p:spTree>
      <p:nvGrpSpPr>
        <p:cNvPr id="1" name=""/>
        <p:cNvGrpSpPr/>
        <p:nvPr/>
      </p:nvGrpSpPr>
      <p:grpSpPr>
        <a:xfrm>
          <a:off x="0" y="0"/>
          <a:ext cx="0" cy="0"/>
          <a:chOff x="0" y="0"/>
          <a:chExt cx="0" cy="0"/>
        </a:xfrm>
      </p:grpSpPr>
      <p:sp>
        <p:nvSpPr>
          <p:cNvPr id="6" name="Rectangle 5"/>
          <p:cNvSpPr/>
          <p:nvPr userDrawn="1"/>
        </p:nvSpPr>
        <p:spPr>
          <a:xfrm>
            <a:off x="2" y="324000"/>
            <a:ext cx="12191999" cy="5760000"/>
          </a:xfrm>
          <a:prstGeom prst="rect">
            <a:avLst/>
          </a:prstGeom>
          <a:blipFill>
            <a:blip r:embed="rId2" cstate="screen">
              <a:extLst>
                <a:ext uri="{28A0092B-C50C-407E-A947-70E740481C1C}">
                  <a14:useLocalDpi xmlns:a14="http://schemas.microsoft.com/office/drawing/2010/main"/>
                </a:ext>
              </a:extLst>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sz="1800">
              <a:solidFill>
                <a:schemeClr val="tx2"/>
              </a:solidFill>
            </a:endParaRPr>
          </a:p>
        </p:txBody>
      </p:sp>
      <p:sp>
        <p:nvSpPr>
          <p:cNvPr id="5" name="Slide Number Placeholder 4"/>
          <p:cNvSpPr>
            <a:spLocks noGrp="1"/>
          </p:cNvSpPr>
          <p:nvPr>
            <p:ph type="sldNum" sz="quarter" idx="12"/>
          </p:nvPr>
        </p:nvSpPr>
        <p:spPr/>
        <p:txBody>
          <a:bodyPr/>
          <a:lstStyle/>
          <a:p>
            <a:fld id="{455123DE-DF0A-45CF-9929-81DBBDC71DC7}" type="slidenum">
              <a:rPr lang="en-AU" smtClean="0"/>
              <a:pPr/>
              <a:t>‹#›</a:t>
            </a:fld>
            <a:endParaRPr lang="en-AU" dirty="0"/>
          </a:p>
        </p:txBody>
      </p:sp>
      <p:sp>
        <p:nvSpPr>
          <p:cNvPr id="13" name="Title 1"/>
          <p:cNvSpPr>
            <a:spLocks noGrp="1"/>
          </p:cNvSpPr>
          <p:nvPr>
            <p:ph type="title" hasCustomPrompt="1"/>
          </p:nvPr>
        </p:nvSpPr>
        <p:spPr>
          <a:xfrm>
            <a:off x="576000" y="788400"/>
            <a:ext cx="11397600" cy="669600"/>
          </a:xfrm>
          <a:prstGeom prst="rect">
            <a:avLst/>
          </a:prstGeom>
        </p:spPr>
        <p:txBody>
          <a:bodyPr lIns="0" tIns="0" rIns="0" bIns="0" anchor="t" anchorCtr="0">
            <a:noAutofit/>
          </a:bodyPr>
          <a:lstStyle>
            <a:lvl1pPr>
              <a:defRPr sz="2400" baseline="0">
                <a:solidFill>
                  <a:schemeClr val="tx2"/>
                </a:solidFill>
              </a:defRPr>
            </a:lvl1pPr>
          </a:lstStyle>
          <a:p>
            <a:r>
              <a:rPr lang="en-US" dirty="0"/>
              <a:t>Title line 1</a:t>
            </a:r>
            <a:br>
              <a:rPr lang="en-US" dirty="0"/>
            </a:br>
            <a:r>
              <a:rPr lang="en-US" dirty="0"/>
              <a:t>Title line 2</a:t>
            </a:r>
            <a:endParaRPr lang="en-AU" dirty="0"/>
          </a:p>
        </p:txBody>
      </p:sp>
      <p:sp>
        <p:nvSpPr>
          <p:cNvPr id="14" name="Tab 1"/>
          <p:cNvSpPr/>
          <p:nvPr userDrawn="1"/>
        </p:nvSpPr>
        <p:spPr>
          <a:xfrm>
            <a:off x="1" y="831600"/>
            <a:ext cx="216000" cy="550800"/>
          </a:xfrm>
          <a:prstGeom prst="rect">
            <a:avLst/>
          </a:prstGeom>
          <a:solidFill>
            <a:schemeClr val="accent2"/>
          </a:solidFill>
          <a:ln w="12700" cap="flat" cmpd="sng" algn="ctr">
            <a:noFill/>
            <a:prstDash val="solid"/>
            <a:miter lim="800000"/>
          </a:ln>
          <a:effectLst/>
          <a:extLst>
            <a:ext uri="{91240B29-F687-4F45-9708-019B960494DF}">
              <a14:hiddenLine xmlns:a14="http://schemas.microsoft.com/office/drawing/2010/main" w="12700" cap="flat" cmpd="sng" algn="ctr">
                <a:solidFill>
                  <a:schemeClr val="accent2"/>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sz="1800"/>
          </a:p>
        </p:txBody>
      </p:sp>
      <p:sp>
        <p:nvSpPr>
          <p:cNvPr id="15" name="Text Placeholder 7"/>
          <p:cNvSpPr>
            <a:spLocks noGrp="1"/>
          </p:cNvSpPr>
          <p:nvPr>
            <p:ph type="body" sz="quarter" idx="13"/>
          </p:nvPr>
        </p:nvSpPr>
        <p:spPr>
          <a:xfrm>
            <a:off x="7200000" y="4392000"/>
            <a:ext cx="4773599" cy="1440394"/>
          </a:xfrm>
        </p:spPr>
        <p:txBody>
          <a:bodyPr wrap="square" lIns="0" tIns="0" rIns="0" bIns="0">
            <a:spAutoFit/>
          </a:bodyPr>
          <a:lstStyle>
            <a:lvl1pPr marL="177800" indent="-177800">
              <a:lnSpc>
                <a:spcPct val="100000"/>
              </a:lnSpc>
              <a:spcBef>
                <a:spcPts val="0"/>
              </a:spcBef>
              <a:buClr>
                <a:schemeClr val="accent2"/>
              </a:buClr>
              <a:buFont typeface="Arial" panose="020B0604020202020204" pitchFamily="34" charset="0"/>
              <a:buChar char="•"/>
              <a:defRPr sz="1600" baseline="0">
                <a:solidFill>
                  <a:schemeClr val="tx2"/>
                </a:solidFill>
              </a:defRPr>
            </a:lvl1pPr>
            <a:lvl2pPr>
              <a:defRPr baseline="0">
                <a:solidFill>
                  <a:schemeClr val="tx2"/>
                </a:solidFill>
              </a:defRPr>
            </a:lvl2pPr>
            <a:lvl3pPr>
              <a:defRPr baseline="0">
                <a:solidFill>
                  <a:schemeClr val="tx2"/>
                </a:solidFill>
              </a:defRPr>
            </a:lvl3pPr>
            <a:lvl4pPr>
              <a:defRPr baseline="0">
                <a:solidFill>
                  <a:schemeClr val="tx2"/>
                </a:solidFill>
              </a:defRPr>
            </a:lvl4pPr>
            <a:lvl5pPr>
              <a:defRPr baseline="0">
                <a:solidFill>
                  <a:schemeClr val="tx2"/>
                </a:solidFill>
              </a:defRPr>
            </a:lvl5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3003907181"/>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Light Dots with bullets, 1 line">
    <p:bg bwMode="auto">
      <p:bgRef idx="1001">
        <a:schemeClr val="bg1"/>
      </p:bgRef>
    </p:bg>
    <p:spTree>
      <p:nvGrpSpPr>
        <p:cNvPr id="1" name=""/>
        <p:cNvGrpSpPr/>
        <p:nvPr/>
      </p:nvGrpSpPr>
      <p:grpSpPr>
        <a:xfrm>
          <a:off x="0" y="0"/>
          <a:ext cx="0" cy="0"/>
          <a:chOff x="0" y="0"/>
          <a:chExt cx="0" cy="0"/>
        </a:xfrm>
      </p:grpSpPr>
      <p:sp>
        <p:nvSpPr>
          <p:cNvPr id="6" name="Rectangle 5"/>
          <p:cNvSpPr/>
          <p:nvPr userDrawn="1"/>
        </p:nvSpPr>
        <p:spPr>
          <a:xfrm>
            <a:off x="1" y="285111"/>
            <a:ext cx="12191999" cy="5760000"/>
          </a:xfrm>
          <a:prstGeom prst="rect">
            <a:avLst/>
          </a:prstGeom>
          <a:blipFill>
            <a:blip r:embed="rId2" cstate="screen">
              <a:extLst>
                <a:ext uri="{28A0092B-C50C-407E-A947-70E740481C1C}">
                  <a14:useLocalDpi xmlns:a14="http://schemas.microsoft.com/office/drawing/2010/main"/>
                </a:ext>
              </a:extLst>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sz="1800">
              <a:solidFill>
                <a:schemeClr val="tx2"/>
              </a:solidFill>
            </a:endParaRPr>
          </a:p>
        </p:txBody>
      </p:sp>
      <p:sp>
        <p:nvSpPr>
          <p:cNvPr id="5" name="Slide Number Placeholder 4"/>
          <p:cNvSpPr>
            <a:spLocks noGrp="1"/>
          </p:cNvSpPr>
          <p:nvPr>
            <p:ph type="sldNum" sz="quarter" idx="12"/>
          </p:nvPr>
        </p:nvSpPr>
        <p:spPr/>
        <p:txBody>
          <a:bodyPr/>
          <a:lstStyle/>
          <a:p>
            <a:fld id="{455123DE-DF0A-45CF-9929-81DBBDC71DC7}" type="slidenum">
              <a:rPr lang="en-AU" smtClean="0"/>
              <a:pPr/>
              <a:t>‹#›</a:t>
            </a:fld>
            <a:endParaRPr lang="en-AU" dirty="0"/>
          </a:p>
        </p:txBody>
      </p:sp>
      <p:sp>
        <p:nvSpPr>
          <p:cNvPr id="13" name="Title 1"/>
          <p:cNvSpPr>
            <a:spLocks noGrp="1"/>
          </p:cNvSpPr>
          <p:nvPr>
            <p:ph type="title" hasCustomPrompt="1"/>
          </p:nvPr>
        </p:nvSpPr>
        <p:spPr>
          <a:xfrm>
            <a:off x="576000" y="788400"/>
            <a:ext cx="11397600" cy="338400"/>
          </a:xfrm>
          <a:prstGeom prst="rect">
            <a:avLst/>
          </a:prstGeom>
        </p:spPr>
        <p:txBody>
          <a:bodyPr lIns="0" tIns="0" rIns="0" bIns="0" anchor="t" anchorCtr="0">
            <a:noAutofit/>
          </a:bodyPr>
          <a:lstStyle>
            <a:lvl1pPr>
              <a:defRPr sz="2400" baseline="0">
                <a:solidFill>
                  <a:schemeClr val="tx2"/>
                </a:solidFill>
              </a:defRPr>
            </a:lvl1pPr>
          </a:lstStyle>
          <a:p>
            <a:r>
              <a:rPr lang="en-US" dirty="0"/>
              <a:t>Title line 1</a:t>
            </a:r>
            <a:endParaRPr lang="en-AU" dirty="0"/>
          </a:p>
        </p:txBody>
      </p:sp>
      <p:sp>
        <p:nvSpPr>
          <p:cNvPr id="14" name="Tab 1"/>
          <p:cNvSpPr/>
          <p:nvPr userDrawn="1"/>
        </p:nvSpPr>
        <p:spPr>
          <a:xfrm>
            <a:off x="1" y="831600"/>
            <a:ext cx="216000" cy="219600"/>
          </a:xfrm>
          <a:prstGeom prst="rect">
            <a:avLst/>
          </a:prstGeom>
          <a:solidFill>
            <a:schemeClr val="accent2"/>
          </a:solidFill>
          <a:ln w="12700" cap="flat" cmpd="sng" algn="ctr">
            <a:noFill/>
            <a:prstDash val="solid"/>
            <a:miter lim="800000"/>
          </a:ln>
          <a:effectLst/>
          <a:extLst>
            <a:ext uri="{91240B29-F687-4F45-9708-019B960494DF}">
              <a14:hiddenLine xmlns:a14="http://schemas.microsoft.com/office/drawing/2010/main" w="12700" cap="flat" cmpd="sng" algn="ctr">
                <a:solidFill>
                  <a:schemeClr val="accent2"/>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sz="1800"/>
          </a:p>
        </p:txBody>
      </p:sp>
      <p:sp>
        <p:nvSpPr>
          <p:cNvPr id="15" name="Text Placeholder 7"/>
          <p:cNvSpPr>
            <a:spLocks noGrp="1"/>
          </p:cNvSpPr>
          <p:nvPr>
            <p:ph type="body" sz="quarter" idx="13"/>
          </p:nvPr>
        </p:nvSpPr>
        <p:spPr>
          <a:xfrm>
            <a:off x="7200000" y="4392000"/>
            <a:ext cx="4773599" cy="1440394"/>
          </a:xfrm>
        </p:spPr>
        <p:txBody>
          <a:bodyPr wrap="square" lIns="0" tIns="0" rIns="0" bIns="0">
            <a:spAutoFit/>
          </a:bodyPr>
          <a:lstStyle>
            <a:lvl1pPr marL="177800" indent="-177800">
              <a:lnSpc>
                <a:spcPct val="100000"/>
              </a:lnSpc>
              <a:spcBef>
                <a:spcPts val="0"/>
              </a:spcBef>
              <a:buClr>
                <a:schemeClr val="accent2"/>
              </a:buClr>
              <a:buFont typeface="Arial" panose="020B0604020202020204" pitchFamily="34" charset="0"/>
              <a:buChar char="•"/>
              <a:defRPr sz="1600" baseline="0">
                <a:solidFill>
                  <a:schemeClr val="tx2"/>
                </a:solidFill>
              </a:defRPr>
            </a:lvl1pPr>
            <a:lvl2pPr>
              <a:defRPr baseline="0">
                <a:solidFill>
                  <a:schemeClr val="tx2"/>
                </a:solidFill>
              </a:defRPr>
            </a:lvl2pPr>
            <a:lvl3pPr>
              <a:defRPr baseline="0">
                <a:solidFill>
                  <a:schemeClr val="tx2"/>
                </a:solidFill>
              </a:defRPr>
            </a:lvl3pPr>
            <a:lvl4pPr>
              <a:defRPr baseline="0">
                <a:solidFill>
                  <a:schemeClr val="tx2"/>
                </a:solidFill>
              </a:defRPr>
            </a:lvl4pPr>
            <a:lvl5pPr>
              <a:defRPr baseline="0">
                <a:solidFill>
                  <a:schemeClr val="tx2"/>
                </a:solidFill>
              </a:defRPr>
            </a:lvl5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3817690813"/>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Light Octagon with bullets, 3 line">
    <p:bg bwMode="auto">
      <p:bgRef idx="1001">
        <a:schemeClr val="bg1"/>
      </p:bgRef>
    </p:bg>
    <p:spTree>
      <p:nvGrpSpPr>
        <p:cNvPr id="1" name=""/>
        <p:cNvGrpSpPr/>
        <p:nvPr/>
      </p:nvGrpSpPr>
      <p:grpSpPr>
        <a:xfrm>
          <a:off x="0" y="0"/>
          <a:ext cx="0" cy="0"/>
          <a:chOff x="0" y="0"/>
          <a:chExt cx="0" cy="0"/>
        </a:xfrm>
      </p:grpSpPr>
      <p:sp>
        <p:nvSpPr>
          <p:cNvPr id="6" name="Rectangle 5"/>
          <p:cNvSpPr/>
          <p:nvPr userDrawn="1"/>
        </p:nvSpPr>
        <p:spPr>
          <a:xfrm>
            <a:off x="2" y="324000"/>
            <a:ext cx="12191999" cy="5760000"/>
          </a:xfrm>
          <a:prstGeom prst="rect">
            <a:avLst/>
          </a:prstGeom>
          <a:blipFill>
            <a:blip r:embed="rId2" cstate="screen">
              <a:extLst>
                <a:ext uri="{28A0092B-C50C-407E-A947-70E740481C1C}">
                  <a14:useLocalDpi xmlns:a14="http://schemas.microsoft.com/office/drawing/2010/main"/>
                </a:ext>
              </a:extLst>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sz="1800">
              <a:solidFill>
                <a:schemeClr val="tx2"/>
              </a:solidFill>
            </a:endParaRPr>
          </a:p>
        </p:txBody>
      </p:sp>
      <p:sp>
        <p:nvSpPr>
          <p:cNvPr id="5" name="Slide Number Placeholder 4"/>
          <p:cNvSpPr>
            <a:spLocks noGrp="1"/>
          </p:cNvSpPr>
          <p:nvPr>
            <p:ph type="sldNum" sz="quarter" idx="12"/>
          </p:nvPr>
        </p:nvSpPr>
        <p:spPr/>
        <p:txBody>
          <a:bodyPr/>
          <a:lstStyle/>
          <a:p>
            <a:fld id="{455123DE-DF0A-45CF-9929-81DBBDC71DC7}" type="slidenum">
              <a:rPr lang="en-AU" smtClean="0"/>
              <a:pPr/>
              <a:t>‹#›</a:t>
            </a:fld>
            <a:endParaRPr lang="en-AU" dirty="0"/>
          </a:p>
        </p:txBody>
      </p:sp>
      <p:sp>
        <p:nvSpPr>
          <p:cNvPr id="13" name="Title 1"/>
          <p:cNvSpPr>
            <a:spLocks noGrp="1"/>
          </p:cNvSpPr>
          <p:nvPr>
            <p:ph type="title" hasCustomPrompt="1"/>
          </p:nvPr>
        </p:nvSpPr>
        <p:spPr>
          <a:xfrm>
            <a:off x="576000" y="788400"/>
            <a:ext cx="11397600" cy="1000800"/>
          </a:xfrm>
          <a:prstGeom prst="rect">
            <a:avLst/>
          </a:prstGeom>
        </p:spPr>
        <p:txBody>
          <a:bodyPr lIns="0" tIns="0" rIns="0" bIns="0" anchor="t" anchorCtr="0">
            <a:noAutofit/>
          </a:bodyPr>
          <a:lstStyle>
            <a:lvl1pPr>
              <a:defRPr sz="2400" baseline="0">
                <a:solidFill>
                  <a:schemeClr val="tx2"/>
                </a:solidFill>
              </a:defRPr>
            </a:lvl1pPr>
          </a:lstStyle>
          <a:p>
            <a:r>
              <a:rPr lang="en-US" dirty="0"/>
              <a:t>Title line 1</a:t>
            </a:r>
            <a:br>
              <a:rPr lang="en-US" dirty="0"/>
            </a:br>
            <a:r>
              <a:rPr lang="en-US" dirty="0"/>
              <a:t>Title line 2</a:t>
            </a:r>
            <a:br>
              <a:rPr lang="en-US" dirty="0"/>
            </a:br>
            <a:r>
              <a:rPr lang="en-US" dirty="0"/>
              <a:t>Title line 3</a:t>
            </a:r>
            <a:endParaRPr lang="en-AU" dirty="0"/>
          </a:p>
        </p:txBody>
      </p:sp>
      <p:sp>
        <p:nvSpPr>
          <p:cNvPr id="14" name="Tab 1"/>
          <p:cNvSpPr/>
          <p:nvPr userDrawn="1"/>
        </p:nvSpPr>
        <p:spPr>
          <a:xfrm>
            <a:off x="1" y="831600"/>
            <a:ext cx="216000" cy="882000"/>
          </a:xfrm>
          <a:prstGeom prst="rect">
            <a:avLst/>
          </a:prstGeom>
          <a:solidFill>
            <a:schemeClr val="accent2"/>
          </a:solidFill>
          <a:ln w="12700" cap="flat" cmpd="sng" algn="ctr">
            <a:noFill/>
            <a:prstDash val="solid"/>
            <a:miter lim="800000"/>
          </a:ln>
          <a:effectLst/>
          <a:extLst>
            <a:ext uri="{91240B29-F687-4F45-9708-019B960494DF}">
              <a14:hiddenLine xmlns:a14="http://schemas.microsoft.com/office/drawing/2010/main" w="12700" cap="flat" cmpd="sng" algn="ctr">
                <a:solidFill>
                  <a:schemeClr val="accent2"/>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sz="1800"/>
          </a:p>
        </p:txBody>
      </p:sp>
      <p:sp>
        <p:nvSpPr>
          <p:cNvPr id="15" name="Text Placeholder 7"/>
          <p:cNvSpPr>
            <a:spLocks noGrp="1"/>
          </p:cNvSpPr>
          <p:nvPr>
            <p:ph type="body" sz="quarter" idx="13"/>
          </p:nvPr>
        </p:nvSpPr>
        <p:spPr>
          <a:xfrm>
            <a:off x="7200000" y="4392000"/>
            <a:ext cx="4773599" cy="1440394"/>
          </a:xfrm>
        </p:spPr>
        <p:txBody>
          <a:bodyPr wrap="square" lIns="0" tIns="0" rIns="0" bIns="0">
            <a:spAutoFit/>
          </a:bodyPr>
          <a:lstStyle>
            <a:lvl1pPr marL="177800" indent="-177800">
              <a:lnSpc>
                <a:spcPct val="100000"/>
              </a:lnSpc>
              <a:spcBef>
                <a:spcPts val="0"/>
              </a:spcBef>
              <a:buClr>
                <a:schemeClr val="accent2"/>
              </a:buClr>
              <a:buFont typeface="Arial" panose="020B0604020202020204" pitchFamily="34" charset="0"/>
              <a:buChar char="•"/>
              <a:defRPr sz="1600" baseline="0">
                <a:solidFill>
                  <a:schemeClr val="tx2"/>
                </a:solidFill>
              </a:defRPr>
            </a:lvl1pPr>
            <a:lvl2pPr>
              <a:defRPr baseline="0">
                <a:solidFill>
                  <a:schemeClr val="tx2"/>
                </a:solidFill>
              </a:defRPr>
            </a:lvl2pPr>
            <a:lvl3pPr>
              <a:defRPr baseline="0">
                <a:solidFill>
                  <a:schemeClr val="tx2"/>
                </a:solidFill>
              </a:defRPr>
            </a:lvl3pPr>
            <a:lvl4pPr>
              <a:defRPr baseline="0">
                <a:solidFill>
                  <a:schemeClr val="tx2"/>
                </a:solidFill>
              </a:defRPr>
            </a:lvl4pPr>
            <a:lvl5pPr>
              <a:defRPr baseline="0">
                <a:solidFill>
                  <a:schemeClr val="tx2"/>
                </a:solidFill>
              </a:defRPr>
            </a:lvl5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1290036180"/>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Light Octagon with bullets, 2 line">
    <p:bg bwMode="auto">
      <p:bgRef idx="1001">
        <a:schemeClr val="bg1"/>
      </p:bgRef>
    </p:bg>
    <p:spTree>
      <p:nvGrpSpPr>
        <p:cNvPr id="1" name=""/>
        <p:cNvGrpSpPr/>
        <p:nvPr/>
      </p:nvGrpSpPr>
      <p:grpSpPr>
        <a:xfrm>
          <a:off x="0" y="0"/>
          <a:ext cx="0" cy="0"/>
          <a:chOff x="0" y="0"/>
          <a:chExt cx="0" cy="0"/>
        </a:xfrm>
      </p:grpSpPr>
      <p:sp>
        <p:nvSpPr>
          <p:cNvPr id="6" name="Rectangle 5"/>
          <p:cNvSpPr/>
          <p:nvPr userDrawn="1"/>
        </p:nvSpPr>
        <p:spPr>
          <a:xfrm>
            <a:off x="2" y="324000"/>
            <a:ext cx="12191999" cy="5760000"/>
          </a:xfrm>
          <a:prstGeom prst="rect">
            <a:avLst/>
          </a:prstGeom>
          <a:blipFill>
            <a:blip r:embed="rId2" cstate="screen">
              <a:extLst>
                <a:ext uri="{28A0092B-C50C-407E-A947-70E740481C1C}">
                  <a14:useLocalDpi xmlns:a14="http://schemas.microsoft.com/office/drawing/2010/main"/>
                </a:ext>
              </a:extLst>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sz="1800">
              <a:solidFill>
                <a:schemeClr val="tx2"/>
              </a:solidFill>
            </a:endParaRPr>
          </a:p>
        </p:txBody>
      </p:sp>
      <p:sp>
        <p:nvSpPr>
          <p:cNvPr id="5" name="Slide Number Placeholder 4"/>
          <p:cNvSpPr>
            <a:spLocks noGrp="1"/>
          </p:cNvSpPr>
          <p:nvPr>
            <p:ph type="sldNum" sz="quarter" idx="12"/>
          </p:nvPr>
        </p:nvSpPr>
        <p:spPr/>
        <p:txBody>
          <a:bodyPr/>
          <a:lstStyle/>
          <a:p>
            <a:fld id="{455123DE-DF0A-45CF-9929-81DBBDC71DC7}" type="slidenum">
              <a:rPr lang="en-AU" smtClean="0"/>
              <a:pPr/>
              <a:t>‹#›</a:t>
            </a:fld>
            <a:endParaRPr lang="en-AU" dirty="0"/>
          </a:p>
        </p:txBody>
      </p:sp>
      <p:sp>
        <p:nvSpPr>
          <p:cNvPr id="13" name="Title 1"/>
          <p:cNvSpPr>
            <a:spLocks noGrp="1"/>
          </p:cNvSpPr>
          <p:nvPr>
            <p:ph type="title" hasCustomPrompt="1"/>
          </p:nvPr>
        </p:nvSpPr>
        <p:spPr>
          <a:xfrm>
            <a:off x="576000" y="788400"/>
            <a:ext cx="11397600" cy="669600"/>
          </a:xfrm>
          <a:prstGeom prst="rect">
            <a:avLst/>
          </a:prstGeom>
        </p:spPr>
        <p:txBody>
          <a:bodyPr lIns="0" tIns="0" rIns="0" bIns="0" anchor="t" anchorCtr="0">
            <a:noAutofit/>
          </a:bodyPr>
          <a:lstStyle>
            <a:lvl1pPr>
              <a:defRPr sz="2400" baseline="0">
                <a:solidFill>
                  <a:schemeClr val="tx2"/>
                </a:solidFill>
              </a:defRPr>
            </a:lvl1pPr>
          </a:lstStyle>
          <a:p>
            <a:r>
              <a:rPr lang="en-US" dirty="0"/>
              <a:t>Title line 1</a:t>
            </a:r>
            <a:br>
              <a:rPr lang="en-US" dirty="0"/>
            </a:br>
            <a:r>
              <a:rPr lang="en-US" dirty="0"/>
              <a:t>Title line 2</a:t>
            </a:r>
            <a:endParaRPr lang="en-AU" dirty="0"/>
          </a:p>
        </p:txBody>
      </p:sp>
      <p:sp>
        <p:nvSpPr>
          <p:cNvPr id="14" name="Tab 1"/>
          <p:cNvSpPr/>
          <p:nvPr userDrawn="1"/>
        </p:nvSpPr>
        <p:spPr>
          <a:xfrm>
            <a:off x="1" y="831600"/>
            <a:ext cx="216000" cy="550800"/>
          </a:xfrm>
          <a:prstGeom prst="rect">
            <a:avLst/>
          </a:prstGeom>
          <a:solidFill>
            <a:schemeClr val="accent2"/>
          </a:solidFill>
          <a:ln w="12700" cap="flat" cmpd="sng" algn="ctr">
            <a:noFill/>
            <a:prstDash val="solid"/>
            <a:miter lim="800000"/>
          </a:ln>
          <a:effectLst/>
          <a:extLst>
            <a:ext uri="{91240B29-F687-4F45-9708-019B960494DF}">
              <a14:hiddenLine xmlns:a14="http://schemas.microsoft.com/office/drawing/2010/main" w="12700" cap="flat" cmpd="sng" algn="ctr">
                <a:solidFill>
                  <a:schemeClr val="accent2"/>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sz="1800"/>
          </a:p>
        </p:txBody>
      </p:sp>
      <p:sp>
        <p:nvSpPr>
          <p:cNvPr id="15" name="Text Placeholder 7"/>
          <p:cNvSpPr>
            <a:spLocks noGrp="1"/>
          </p:cNvSpPr>
          <p:nvPr>
            <p:ph type="body" sz="quarter" idx="13"/>
          </p:nvPr>
        </p:nvSpPr>
        <p:spPr>
          <a:xfrm>
            <a:off x="7200000" y="4392000"/>
            <a:ext cx="4773599" cy="1440394"/>
          </a:xfrm>
        </p:spPr>
        <p:txBody>
          <a:bodyPr wrap="square" lIns="0" tIns="0" rIns="0" bIns="0">
            <a:spAutoFit/>
          </a:bodyPr>
          <a:lstStyle>
            <a:lvl1pPr marL="177800" indent="-177800">
              <a:lnSpc>
                <a:spcPct val="100000"/>
              </a:lnSpc>
              <a:spcBef>
                <a:spcPts val="0"/>
              </a:spcBef>
              <a:buClr>
                <a:schemeClr val="accent2"/>
              </a:buClr>
              <a:buFont typeface="Arial" panose="020B0604020202020204" pitchFamily="34" charset="0"/>
              <a:buChar char="•"/>
              <a:defRPr sz="1600" baseline="0">
                <a:solidFill>
                  <a:schemeClr val="tx2"/>
                </a:solidFill>
              </a:defRPr>
            </a:lvl1pPr>
            <a:lvl2pPr>
              <a:defRPr baseline="0">
                <a:solidFill>
                  <a:schemeClr val="tx2"/>
                </a:solidFill>
              </a:defRPr>
            </a:lvl2pPr>
            <a:lvl3pPr>
              <a:defRPr baseline="0">
                <a:solidFill>
                  <a:schemeClr val="tx2"/>
                </a:solidFill>
              </a:defRPr>
            </a:lvl3pPr>
            <a:lvl4pPr>
              <a:defRPr baseline="0">
                <a:solidFill>
                  <a:schemeClr val="tx2"/>
                </a:solidFill>
              </a:defRPr>
            </a:lvl4pPr>
            <a:lvl5pPr>
              <a:defRPr baseline="0">
                <a:solidFill>
                  <a:schemeClr val="tx2"/>
                </a:solidFill>
              </a:defRPr>
            </a:lvl5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1573973262"/>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Light Octagon with bullets, 1 line">
    <p:bg bwMode="auto">
      <p:bgRef idx="1001">
        <a:schemeClr val="bg1"/>
      </p:bgRef>
    </p:bg>
    <p:spTree>
      <p:nvGrpSpPr>
        <p:cNvPr id="1" name=""/>
        <p:cNvGrpSpPr/>
        <p:nvPr/>
      </p:nvGrpSpPr>
      <p:grpSpPr>
        <a:xfrm>
          <a:off x="0" y="0"/>
          <a:ext cx="0" cy="0"/>
          <a:chOff x="0" y="0"/>
          <a:chExt cx="0" cy="0"/>
        </a:xfrm>
      </p:grpSpPr>
      <p:sp>
        <p:nvSpPr>
          <p:cNvPr id="6" name="Rectangle 5"/>
          <p:cNvSpPr/>
          <p:nvPr userDrawn="1"/>
        </p:nvSpPr>
        <p:spPr>
          <a:xfrm>
            <a:off x="1" y="285111"/>
            <a:ext cx="12191999" cy="5760000"/>
          </a:xfrm>
          <a:prstGeom prst="rect">
            <a:avLst/>
          </a:prstGeom>
          <a:blipFill>
            <a:blip r:embed="rId2" cstate="screen">
              <a:extLst>
                <a:ext uri="{28A0092B-C50C-407E-A947-70E740481C1C}">
                  <a14:useLocalDpi xmlns:a14="http://schemas.microsoft.com/office/drawing/2010/main"/>
                </a:ext>
              </a:extLst>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sz="1800">
              <a:solidFill>
                <a:schemeClr val="tx2"/>
              </a:solidFill>
            </a:endParaRPr>
          </a:p>
        </p:txBody>
      </p:sp>
      <p:sp>
        <p:nvSpPr>
          <p:cNvPr id="5" name="Slide Number Placeholder 4"/>
          <p:cNvSpPr>
            <a:spLocks noGrp="1"/>
          </p:cNvSpPr>
          <p:nvPr>
            <p:ph type="sldNum" sz="quarter" idx="12"/>
          </p:nvPr>
        </p:nvSpPr>
        <p:spPr/>
        <p:txBody>
          <a:bodyPr/>
          <a:lstStyle/>
          <a:p>
            <a:fld id="{455123DE-DF0A-45CF-9929-81DBBDC71DC7}" type="slidenum">
              <a:rPr lang="en-AU" smtClean="0"/>
              <a:pPr/>
              <a:t>‹#›</a:t>
            </a:fld>
            <a:endParaRPr lang="en-AU" dirty="0"/>
          </a:p>
        </p:txBody>
      </p:sp>
      <p:sp>
        <p:nvSpPr>
          <p:cNvPr id="13" name="Title 1"/>
          <p:cNvSpPr>
            <a:spLocks noGrp="1"/>
          </p:cNvSpPr>
          <p:nvPr>
            <p:ph type="title" hasCustomPrompt="1"/>
          </p:nvPr>
        </p:nvSpPr>
        <p:spPr>
          <a:xfrm>
            <a:off x="576000" y="788400"/>
            <a:ext cx="11397600" cy="338400"/>
          </a:xfrm>
          <a:prstGeom prst="rect">
            <a:avLst/>
          </a:prstGeom>
        </p:spPr>
        <p:txBody>
          <a:bodyPr lIns="0" tIns="0" rIns="0" bIns="0" anchor="t" anchorCtr="0">
            <a:noAutofit/>
          </a:bodyPr>
          <a:lstStyle>
            <a:lvl1pPr>
              <a:defRPr sz="2400" baseline="0">
                <a:solidFill>
                  <a:schemeClr val="tx2"/>
                </a:solidFill>
              </a:defRPr>
            </a:lvl1pPr>
          </a:lstStyle>
          <a:p>
            <a:r>
              <a:rPr lang="en-US" dirty="0"/>
              <a:t>Title line 1</a:t>
            </a:r>
            <a:endParaRPr lang="en-AU" dirty="0"/>
          </a:p>
        </p:txBody>
      </p:sp>
      <p:sp>
        <p:nvSpPr>
          <p:cNvPr id="14" name="Tab 1"/>
          <p:cNvSpPr/>
          <p:nvPr userDrawn="1"/>
        </p:nvSpPr>
        <p:spPr>
          <a:xfrm>
            <a:off x="1" y="831600"/>
            <a:ext cx="216000" cy="219600"/>
          </a:xfrm>
          <a:prstGeom prst="rect">
            <a:avLst/>
          </a:prstGeom>
          <a:solidFill>
            <a:schemeClr val="accent2"/>
          </a:solidFill>
          <a:ln w="12700" cap="flat" cmpd="sng" algn="ctr">
            <a:noFill/>
            <a:prstDash val="solid"/>
            <a:miter lim="800000"/>
          </a:ln>
          <a:effectLst/>
          <a:extLst>
            <a:ext uri="{91240B29-F687-4F45-9708-019B960494DF}">
              <a14:hiddenLine xmlns:a14="http://schemas.microsoft.com/office/drawing/2010/main" w="12700" cap="flat" cmpd="sng" algn="ctr">
                <a:solidFill>
                  <a:schemeClr val="accent2"/>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sz="1800"/>
          </a:p>
        </p:txBody>
      </p:sp>
      <p:sp>
        <p:nvSpPr>
          <p:cNvPr id="15" name="Text Placeholder 7"/>
          <p:cNvSpPr>
            <a:spLocks noGrp="1"/>
          </p:cNvSpPr>
          <p:nvPr>
            <p:ph type="body" sz="quarter" idx="13"/>
          </p:nvPr>
        </p:nvSpPr>
        <p:spPr>
          <a:xfrm>
            <a:off x="7200000" y="4392000"/>
            <a:ext cx="4773599" cy="1440394"/>
          </a:xfrm>
        </p:spPr>
        <p:txBody>
          <a:bodyPr wrap="square" lIns="0" tIns="0" rIns="0" bIns="0">
            <a:spAutoFit/>
          </a:bodyPr>
          <a:lstStyle>
            <a:lvl1pPr marL="177800" indent="-177800">
              <a:lnSpc>
                <a:spcPct val="100000"/>
              </a:lnSpc>
              <a:spcBef>
                <a:spcPts val="0"/>
              </a:spcBef>
              <a:buClr>
                <a:schemeClr val="accent2"/>
              </a:buClr>
              <a:buFont typeface="Arial" panose="020B0604020202020204" pitchFamily="34" charset="0"/>
              <a:buChar char="•"/>
              <a:defRPr sz="1600" baseline="0">
                <a:solidFill>
                  <a:schemeClr val="tx2"/>
                </a:solidFill>
              </a:defRPr>
            </a:lvl1pPr>
            <a:lvl2pPr>
              <a:defRPr baseline="0">
                <a:solidFill>
                  <a:schemeClr val="tx2"/>
                </a:solidFill>
              </a:defRPr>
            </a:lvl2pPr>
            <a:lvl3pPr>
              <a:defRPr baseline="0">
                <a:solidFill>
                  <a:schemeClr val="tx2"/>
                </a:solidFill>
              </a:defRPr>
            </a:lvl3pPr>
            <a:lvl4pPr>
              <a:defRPr baseline="0">
                <a:solidFill>
                  <a:schemeClr val="tx2"/>
                </a:solidFill>
              </a:defRPr>
            </a:lvl4pPr>
            <a:lvl5pPr>
              <a:defRPr baseline="0">
                <a:solidFill>
                  <a:schemeClr val="tx2"/>
                </a:solidFill>
              </a:defRPr>
            </a:lvl5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199445700"/>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Light Pattern with bullets, 3 line">
    <p:bg bwMode="auto">
      <p:bgRef idx="1001">
        <a:schemeClr val="bg1"/>
      </p:bgRef>
    </p:bg>
    <p:spTree>
      <p:nvGrpSpPr>
        <p:cNvPr id="1" name=""/>
        <p:cNvGrpSpPr/>
        <p:nvPr/>
      </p:nvGrpSpPr>
      <p:grpSpPr>
        <a:xfrm>
          <a:off x="0" y="0"/>
          <a:ext cx="0" cy="0"/>
          <a:chOff x="0" y="0"/>
          <a:chExt cx="0" cy="0"/>
        </a:xfrm>
      </p:grpSpPr>
      <p:sp>
        <p:nvSpPr>
          <p:cNvPr id="6" name="Rectangle 5"/>
          <p:cNvSpPr/>
          <p:nvPr userDrawn="1"/>
        </p:nvSpPr>
        <p:spPr>
          <a:xfrm>
            <a:off x="2" y="324000"/>
            <a:ext cx="12191999" cy="5760000"/>
          </a:xfrm>
          <a:prstGeom prst="rect">
            <a:avLst/>
          </a:prstGeom>
          <a:blipFill>
            <a:blip r:embed="rId2" cstate="screen">
              <a:extLst>
                <a:ext uri="{28A0092B-C50C-407E-A947-70E740481C1C}">
                  <a14:useLocalDpi xmlns:a14="http://schemas.microsoft.com/office/drawing/2010/main"/>
                </a:ext>
              </a:extLst>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sz="1800">
              <a:solidFill>
                <a:schemeClr val="tx2"/>
              </a:solidFill>
            </a:endParaRPr>
          </a:p>
        </p:txBody>
      </p:sp>
      <p:sp>
        <p:nvSpPr>
          <p:cNvPr id="5" name="Slide Number Placeholder 4"/>
          <p:cNvSpPr>
            <a:spLocks noGrp="1"/>
          </p:cNvSpPr>
          <p:nvPr>
            <p:ph type="sldNum" sz="quarter" idx="12"/>
          </p:nvPr>
        </p:nvSpPr>
        <p:spPr/>
        <p:txBody>
          <a:bodyPr/>
          <a:lstStyle/>
          <a:p>
            <a:fld id="{455123DE-DF0A-45CF-9929-81DBBDC71DC7}" type="slidenum">
              <a:rPr lang="en-AU" smtClean="0"/>
              <a:pPr/>
              <a:t>‹#›</a:t>
            </a:fld>
            <a:endParaRPr lang="en-AU" dirty="0"/>
          </a:p>
        </p:txBody>
      </p:sp>
      <p:sp>
        <p:nvSpPr>
          <p:cNvPr id="13" name="Title 1"/>
          <p:cNvSpPr>
            <a:spLocks noGrp="1"/>
          </p:cNvSpPr>
          <p:nvPr>
            <p:ph type="title" hasCustomPrompt="1"/>
          </p:nvPr>
        </p:nvSpPr>
        <p:spPr>
          <a:xfrm>
            <a:off x="576000" y="788400"/>
            <a:ext cx="11397600" cy="1000800"/>
          </a:xfrm>
          <a:prstGeom prst="rect">
            <a:avLst/>
          </a:prstGeom>
        </p:spPr>
        <p:txBody>
          <a:bodyPr lIns="0" tIns="0" rIns="0" bIns="0" anchor="t" anchorCtr="0">
            <a:noAutofit/>
          </a:bodyPr>
          <a:lstStyle>
            <a:lvl1pPr>
              <a:defRPr sz="2400" baseline="0">
                <a:solidFill>
                  <a:schemeClr val="tx2"/>
                </a:solidFill>
              </a:defRPr>
            </a:lvl1pPr>
          </a:lstStyle>
          <a:p>
            <a:r>
              <a:rPr lang="en-US" dirty="0"/>
              <a:t>Title line 1</a:t>
            </a:r>
            <a:br>
              <a:rPr lang="en-US" dirty="0"/>
            </a:br>
            <a:r>
              <a:rPr lang="en-US" dirty="0"/>
              <a:t>Title line 2</a:t>
            </a:r>
            <a:br>
              <a:rPr lang="en-US" dirty="0"/>
            </a:br>
            <a:r>
              <a:rPr lang="en-US" dirty="0"/>
              <a:t>Title line 3</a:t>
            </a:r>
            <a:endParaRPr lang="en-AU" dirty="0"/>
          </a:p>
        </p:txBody>
      </p:sp>
      <p:sp>
        <p:nvSpPr>
          <p:cNvPr id="14" name="Tab 1"/>
          <p:cNvSpPr/>
          <p:nvPr userDrawn="1"/>
        </p:nvSpPr>
        <p:spPr>
          <a:xfrm>
            <a:off x="1" y="831600"/>
            <a:ext cx="216000" cy="882000"/>
          </a:xfrm>
          <a:prstGeom prst="rect">
            <a:avLst/>
          </a:prstGeom>
          <a:solidFill>
            <a:schemeClr val="accent2"/>
          </a:solidFill>
          <a:ln w="12700" cap="flat" cmpd="sng" algn="ctr">
            <a:noFill/>
            <a:prstDash val="solid"/>
            <a:miter lim="800000"/>
          </a:ln>
          <a:effectLst/>
          <a:extLst>
            <a:ext uri="{91240B29-F687-4F45-9708-019B960494DF}">
              <a14:hiddenLine xmlns:a14="http://schemas.microsoft.com/office/drawing/2010/main" w="12700" cap="flat" cmpd="sng" algn="ctr">
                <a:solidFill>
                  <a:schemeClr val="accent2"/>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sz="1800"/>
          </a:p>
        </p:txBody>
      </p:sp>
      <p:sp>
        <p:nvSpPr>
          <p:cNvPr id="15" name="Text Placeholder 7"/>
          <p:cNvSpPr>
            <a:spLocks noGrp="1"/>
          </p:cNvSpPr>
          <p:nvPr>
            <p:ph type="body" sz="quarter" idx="13"/>
          </p:nvPr>
        </p:nvSpPr>
        <p:spPr>
          <a:xfrm>
            <a:off x="7200000" y="4392000"/>
            <a:ext cx="4773599" cy="1440394"/>
          </a:xfrm>
        </p:spPr>
        <p:txBody>
          <a:bodyPr wrap="square" lIns="0" tIns="0" rIns="0" bIns="0">
            <a:spAutoFit/>
          </a:bodyPr>
          <a:lstStyle>
            <a:lvl1pPr marL="177800" indent="-177800">
              <a:lnSpc>
                <a:spcPct val="100000"/>
              </a:lnSpc>
              <a:spcBef>
                <a:spcPts val="0"/>
              </a:spcBef>
              <a:buClr>
                <a:schemeClr val="accent2"/>
              </a:buClr>
              <a:buFont typeface="Arial" panose="020B0604020202020204" pitchFamily="34" charset="0"/>
              <a:buChar char="•"/>
              <a:defRPr sz="1600" baseline="0">
                <a:solidFill>
                  <a:schemeClr val="tx2"/>
                </a:solidFill>
              </a:defRPr>
            </a:lvl1pPr>
            <a:lvl2pPr>
              <a:defRPr baseline="0">
                <a:solidFill>
                  <a:schemeClr val="tx2"/>
                </a:solidFill>
              </a:defRPr>
            </a:lvl2pPr>
            <a:lvl3pPr>
              <a:defRPr baseline="0">
                <a:solidFill>
                  <a:schemeClr val="tx2"/>
                </a:solidFill>
              </a:defRPr>
            </a:lvl3pPr>
            <a:lvl4pPr>
              <a:defRPr baseline="0">
                <a:solidFill>
                  <a:schemeClr val="tx2"/>
                </a:solidFill>
              </a:defRPr>
            </a:lvl4pPr>
            <a:lvl5pPr>
              <a:defRPr baseline="0">
                <a:solidFill>
                  <a:schemeClr val="tx2"/>
                </a:solidFill>
              </a:defRPr>
            </a:lvl5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1163525888"/>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Light Pattern with bullets, 2 line">
    <p:bg bwMode="auto">
      <p:bgRef idx="1001">
        <a:schemeClr val="bg1"/>
      </p:bgRef>
    </p:bg>
    <p:spTree>
      <p:nvGrpSpPr>
        <p:cNvPr id="1" name=""/>
        <p:cNvGrpSpPr/>
        <p:nvPr/>
      </p:nvGrpSpPr>
      <p:grpSpPr>
        <a:xfrm>
          <a:off x="0" y="0"/>
          <a:ext cx="0" cy="0"/>
          <a:chOff x="0" y="0"/>
          <a:chExt cx="0" cy="0"/>
        </a:xfrm>
      </p:grpSpPr>
      <p:sp>
        <p:nvSpPr>
          <p:cNvPr id="6" name="Rectangle 5"/>
          <p:cNvSpPr/>
          <p:nvPr userDrawn="1"/>
        </p:nvSpPr>
        <p:spPr>
          <a:xfrm>
            <a:off x="2" y="324000"/>
            <a:ext cx="12191999" cy="5760000"/>
          </a:xfrm>
          <a:prstGeom prst="rect">
            <a:avLst/>
          </a:prstGeom>
          <a:blipFill>
            <a:blip r:embed="rId2" cstate="screen">
              <a:extLst>
                <a:ext uri="{28A0092B-C50C-407E-A947-70E740481C1C}">
                  <a14:useLocalDpi xmlns:a14="http://schemas.microsoft.com/office/drawing/2010/main"/>
                </a:ext>
              </a:extLst>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sz="1800">
              <a:solidFill>
                <a:schemeClr val="tx2"/>
              </a:solidFill>
            </a:endParaRPr>
          </a:p>
        </p:txBody>
      </p:sp>
      <p:sp>
        <p:nvSpPr>
          <p:cNvPr id="5" name="Slide Number Placeholder 4"/>
          <p:cNvSpPr>
            <a:spLocks noGrp="1"/>
          </p:cNvSpPr>
          <p:nvPr>
            <p:ph type="sldNum" sz="quarter" idx="12"/>
          </p:nvPr>
        </p:nvSpPr>
        <p:spPr/>
        <p:txBody>
          <a:bodyPr/>
          <a:lstStyle/>
          <a:p>
            <a:fld id="{455123DE-DF0A-45CF-9929-81DBBDC71DC7}" type="slidenum">
              <a:rPr lang="en-AU" smtClean="0"/>
              <a:pPr/>
              <a:t>‹#›</a:t>
            </a:fld>
            <a:endParaRPr lang="en-AU" dirty="0"/>
          </a:p>
        </p:txBody>
      </p:sp>
      <p:sp>
        <p:nvSpPr>
          <p:cNvPr id="13" name="Title 1"/>
          <p:cNvSpPr>
            <a:spLocks noGrp="1"/>
          </p:cNvSpPr>
          <p:nvPr>
            <p:ph type="title" hasCustomPrompt="1"/>
          </p:nvPr>
        </p:nvSpPr>
        <p:spPr>
          <a:xfrm>
            <a:off x="576000" y="788400"/>
            <a:ext cx="11397600" cy="669600"/>
          </a:xfrm>
          <a:prstGeom prst="rect">
            <a:avLst/>
          </a:prstGeom>
        </p:spPr>
        <p:txBody>
          <a:bodyPr lIns="0" tIns="0" rIns="0" bIns="0" anchor="t" anchorCtr="0">
            <a:noAutofit/>
          </a:bodyPr>
          <a:lstStyle>
            <a:lvl1pPr>
              <a:defRPr sz="2400" baseline="0">
                <a:solidFill>
                  <a:schemeClr val="tx2"/>
                </a:solidFill>
              </a:defRPr>
            </a:lvl1pPr>
          </a:lstStyle>
          <a:p>
            <a:r>
              <a:rPr lang="en-US" dirty="0"/>
              <a:t>Title line 1</a:t>
            </a:r>
            <a:br>
              <a:rPr lang="en-US" dirty="0"/>
            </a:br>
            <a:r>
              <a:rPr lang="en-US" dirty="0"/>
              <a:t>Title line 2</a:t>
            </a:r>
            <a:endParaRPr lang="en-AU" dirty="0"/>
          </a:p>
        </p:txBody>
      </p:sp>
      <p:sp>
        <p:nvSpPr>
          <p:cNvPr id="14" name="Tab 1"/>
          <p:cNvSpPr/>
          <p:nvPr userDrawn="1"/>
        </p:nvSpPr>
        <p:spPr>
          <a:xfrm>
            <a:off x="1" y="831600"/>
            <a:ext cx="216000" cy="550800"/>
          </a:xfrm>
          <a:prstGeom prst="rect">
            <a:avLst/>
          </a:prstGeom>
          <a:solidFill>
            <a:schemeClr val="accent2"/>
          </a:solidFill>
          <a:ln w="12700" cap="flat" cmpd="sng" algn="ctr">
            <a:noFill/>
            <a:prstDash val="solid"/>
            <a:miter lim="800000"/>
          </a:ln>
          <a:effectLst/>
          <a:extLst>
            <a:ext uri="{91240B29-F687-4F45-9708-019B960494DF}">
              <a14:hiddenLine xmlns:a14="http://schemas.microsoft.com/office/drawing/2010/main" w="12700" cap="flat" cmpd="sng" algn="ctr">
                <a:solidFill>
                  <a:schemeClr val="accent2"/>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sz="1800"/>
          </a:p>
        </p:txBody>
      </p:sp>
      <p:sp>
        <p:nvSpPr>
          <p:cNvPr id="15" name="Text Placeholder 7"/>
          <p:cNvSpPr>
            <a:spLocks noGrp="1"/>
          </p:cNvSpPr>
          <p:nvPr>
            <p:ph type="body" sz="quarter" idx="13"/>
          </p:nvPr>
        </p:nvSpPr>
        <p:spPr>
          <a:xfrm>
            <a:off x="7200000" y="4392000"/>
            <a:ext cx="4773599" cy="1440394"/>
          </a:xfrm>
        </p:spPr>
        <p:txBody>
          <a:bodyPr wrap="square" lIns="0" tIns="0" rIns="0" bIns="0">
            <a:spAutoFit/>
          </a:bodyPr>
          <a:lstStyle>
            <a:lvl1pPr marL="177800" indent="-177800">
              <a:lnSpc>
                <a:spcPct val="100000"/>
              </a:lnSpc>
              <a:spcBef>
                <a:spcPts val="0"/>
              </a:spcBef>
              <a:buClr>
                <a:schemeClr val="accent2"/>
              </a:buClr>
              <a:buFont typeface="Arial" panose="020B0604020202020204" pitchFamily="34" charset="0"/>
              <a:buChar char="•"/>
              <a:defRPr sz="1600" baseline="0">
                <a:solidFill>
                  <a:schemeClr val="tx2"/>
                </a:solidFill>
              </a:defRPr>
            </a:lvl1pPr>
            <a:lvl2pPr>
              <a:defRPr baseline="0">
                <a:solidFill>
                  <a:schemeClr val="tx2"/>
                </a:solidFill>
              </a:defRPr>
            </a:lvl2pPr>
            <a:lvl3pPr>
              <a:defRPr baseline="0">
                <a:solidFill>
                  <a:schemeClr val="tx2"/>
                </a:solidFill>
              </a:defRPr>
            </a:lvl3pPr>
            <a:lvl4pPr>
              <a:defRPr baseline="0">
                <a:solidFill>
                  <a:schemeClr val="tx2"/>
                </a:solidFill>
              </a:defRPr>
            </a:lvl4pPr>
            <a:lvl5pPr>
              <a:defRPr baseline="0">
                <a:solidFill>
                  <a:schemeClr val="tx2"/>
                </a:solidFill>
              </a:defRPr>
            </a:lvl5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4265931607"/>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Light Pattern with bullets, 1 line">
    <p:bg bwMode="auto">
      <p:bgRef idx="1001">
        <a:schemeClr val="bg1"/>
      </p:bgRef>
    </p:bg>
    <p:spTree>
      <p:nvGrpSpPr>
        <p:cNvPr id="1" name=""/>
        <p:cNvGrpSpPr/>
        <p:nvPr/>
      </p:nvGrpSpPr>
      <p:grpSpPr>
        <a:xfrm>
          <a:off x="0" y="0"/>
          <a:ext cx="0" cy="0"/>
          <a:chOff x="0" y="0"/>
          <a:chExt cx="0" cy="0"/>
        </a:xfrm>
      </p:grpSpPr>
      <p:sp>
        <p:nvSpPr>
          <p:cNvPr id="6" name="Rectangle 5"/>
          <p:cNvSpPr/>
          <p:nvPr userDrawn="1"/>
        </p:nvSpPr>
        <p:spPr>
          <a:xfrm>
            <a:off x="1" y="285111"/>
            <a:ext cx="12191999" cy="5760000"/>
          </a:xfrm>
          <a:prstGeom prst="rect">
            <a:avLst/>
          </a:prstGeom>
          <a:blipFill>
            <a:blip r:embed="rId2" cstate="screen">
              <a:extLst>
                <a:ext uri="{28A0092B-C50C-407E-A947-70E740481C1C}">
                  <a14:useLocalDpi xmlns:a14="http://schemas.microsoft.com/office/drawing/2010/main"/>
                </a:ext>
              </a:extLst>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sz="1800">
              <a:solidFill>
                <a:schemeClr val="tx2"/>
              </a:solidFill>
            </a:endParaRPr>
          </a:p>
        </p:txBody>
      </p:sp>
      <p:sp>
        <p:nvSpPr>
          <p:cNvPr id="5" name="Slide Number Placeholder 4"/>
          <p:cNvSpPr>
            <a:spLocks noGrp="1"/>
          </p:cNvSpPr>
          <p:nvPr>
            <p:ph type="sldNum" sz="quarter" idx="12"/>
          </p:nvPr>
        </p:nvSpPr>
        <p:spPr/>
        <p:txBody>
          <a:bodyPr/>
          <a:lstStyle/>
          <a:p>
            <a:fld id="{455123DE-DF0A-45CF-9929-81DBBDC71DC7}" type="slidenum">
              <a:rPr lang="en-AU" smtClean="0"/>
              <a:pPr/>
              <a:t>‹#›</a:t>
            </a:fld>
            <a:endParaRPr lang="en-AU" dirty="0"/>
          </a:p>
        </p:txBody>
      </p:sp>
      <p:sp>
        <p:nvSpPr>
          <p:cNvPr id="13" name="Title 1"/>
          <p:cNvSpPr>
            <a:spLocks noGrp="1"/>
          </p:cNvSpPr>
          <p:nvPr>
            <p:ph type="title" hasCustomPrompt="1"/>
          </p:nvPr>
        </p:nvSpPr>
        <p:spPr>
          <a:xfrm>
            <a:off x="576000" y="788400"/>
            <a:ext cx="11397600" cy="338400"/>
          </a:xfrm>
          <a:prstGeom prst="rect">
            <a:avLst/>
          </a:prstGeom>
        </p:spPr>
        <p:txBody>
          <a:bodyPr lIns="0" tIns="0" rIns="0" bIns="0" anchor="t" anchorCtr="0">
            <a:noAutofit/>
          </a:bodyPr>
          <a:lstStyle>
            <a:lvl1pPr>
              <a:defRPr sz="2400" baseline="0">
                <a:solidFill>
                  <a:schemeClr val="tx2"/>
                </a:solidFill>
              </a:defRPr>
            </a:lvl1pPr>
          </a:lstStyle>
          <a:p>
            <a:r>
              <a:rPr lang="en-US" dirty="0"/>
              <a:t>Title line 1</a:t>
            </a:r>
            <a:endParaRPr lang="en-AU" dirty="0"/>
          </a:p>
        </p:txBody>
      </p:sp>
      <p:sp>
        <p:nvSpPr>
          <p:cNvPr id="14" name="Tab 1"/>
          <p:cNvSpPr/>
          <p:nvPr userDrawn="1"/>
        </p:nvSpPr>
        <p:spPr>
          <a:xfrm>
            <a:off x="1" y="831600"/>
            <a:ext cx="216000" cy="219600"/>
          </a:xfrm>
          <a:prstGeom prst="rect">
            <a:avLst/>
          </a:prstGeom>
          <a:solidFill>
            <a:schemeClr val="accent2"/>
          </a:solidFill>
          <a:ln w="12700" cap="flat" cmpd="sng" algn="ctr">
            <a:noFill/>
            <a:prstDash val="solid"/>
            <a:miter lim="800000"/>
          </a:ln>
          <a:effectLst/>
          <a:extLst>
            <a:ext uri="{91240B29-F687-4F45-9708-019B960494DF}">
              <a14:hiddenLine xmlns:a14="http://schemas.microsoft.com/office/drawing/2010/main" w="12700" cap="flat" cmpd="sng" algn="ctr">
                <a:solidFill>
                  <a:schemeClr val="accent2"/>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sz="1800"/>
          </a:p>
        </p:txBody>
      </p:sp>
      <p:sp>
        <p:nvSpPr>
          <p:cNvPr id="15" name="Text Placeholder 7"/>
          <p:cNvSpPr>
            <a:spLocks noGrp="1"/>
          </p:cNvSpPr>
          <p:nvPr>
            <p:ph type="body" sz="quarter" idx="13"/>
          </p:nvPr>
        </p:nvSpPr>
        <p:spPr>
          <a:xfrm>
            <a:off x="7200000" y="4392000"/>
            <a:ext cx="4773599" cy="1440394"/>
          </a:xfrm>
        </p:spPr>
        <p:txBody>
          <a:bodyPr wrap="square" lIns="0" tIns="0" rIns="0" bIns="0">
            <a:spAutoFit/>
          </a:bodyPr>
          <a:lstStyle>
            <a:lvl1pPr marL="177800" indent="-177800">
              <a:lnSpc>
                <a:spcPct val="100000"/>
              </a:lnSpc>
              <a:spcBef>
                <a:spcPts val="0"/>
              </a:spcBef>
              <a:buClr>
                <a:schemeClr val="accent2"/>
              </a:buClr>
              <a:buFont typeface="Arial" panose="020B0604020202020204" pitchFamily="34" charset="0"/>
              <a:buChar char="•"/>
              <a:defRPr sz="1600" baseline="0">
                <a:solidFill>
                  <a:schemeClr val="tx2"/>
                </a:solidFill>
              </a:defRPr>
            </a:lvl1pPr>
            <a:lvl2pPr>
              <a:defRPr baseline="0">
                <a:solidFill>
                  <a:schemeClr val="tx2"/>
                </a:solidFill>
              </a:defRPr>
            </a:lvl2pPr>
            <a:lvl3pPr>
              <a:defRPr baseline="0">
                <a:solidFill>
                  <a:schemeClr val="tx2"/>
                </a:solidFill>
              </a:defRPr>
            </a:lvl3pPr>
            <a:lvl4pPr>
              <a:defRPr baseline="0">
                <a:solidFill>
                  <a:schemeClr val="tx2"/>
                </a:solidFill>
              </a:defRPr>
            </a:lvl4pPr>
            <a:lvl5pPr>
              <a:defRPr baseline="0">
                <a:solidFill>
                  <a:schemeClr val="tx2"/>
                </a:solidFill>
              </a:defRPr>
            </a:lvl5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3858889922"/>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Light Dots, end slide, 3 line">
    <p:spTree>
      <p:nvGrpSpPr>
        <p:cNvPr id="1" name=""/>
        <p:cNvGrpSpPr/>
        <p:nvPr/>
      </p:nvGrpSpPr>
      <p:grpSpPr>
        <a:xfrm>
          <a:off x="0" y="0"/>
          <a:ext cx="0" cy="0"/>
          <a:chOff x="0" y="0"/>
          <a:chExt cx="0" cy="0"/>
        </a:xfrm>
      </p:grpSpPr>
      <p:sp>
        <p:nvSpPr>
          <p:cNvPr id="6" name="Rectangle 5"/>
          <p:cNvSpPr/>
          <p:nvPr userDrawn="1"/>
        </p:nvSpPr>
        <p:spPr>
          <a:xfrm>
            <a:off x="2" y="324000"/>
            <a:ext cx="12191999" cy="5760000"/>
          </a:xfrm>
          <a:prstGeom prst="rect">
            <a:avLst/>
          </a:prstGeom>
          <a:blipFill>
            <a:blip r:embed="rId2" cstate="screen">
              <a:extLst>
                <a:ext uri="{28A0092B-C50C-407E-A947-70E740481C1C}">
                  <a14:useLocalDpi xmlns:a14="http://schemas.microsoft.com/office/drawing/2010/main"/>
                </a:ext>
              </a:extLst>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sz="1800">
              <a:solidFill>
                <a:schemeClr val="tx2"/>
              </a:solidFill>
            </a:endParaRPr>
          </a:p>
        </p:txBody>
      </p:sp>
      <p:sp>
        <p:nvSpPr>
          <p:cNvPr id="5" name="Slide Number Placeholder 4"/>
          <p:cNvSpPr>
            <a:spLocks noGrp="1"/>
          </p:cNvSpPr>
          <p:nvPr>
            <p:ph type="sldNum" sz="quarter" idx="12"/>
          </p:nvPr>
        </p:nvSpPr>
        <p:spPr/>
        <p:txBody>
          <a:bodyPr/>
          <a:lstStyle/>
          <a:p>
            <a:fld id="{455123DE-DF0A-45CF-9929-81DBBDC71DC7}" type="slidenum">
              <a:rPr lang="en-AU" smtClean="0"/>
              <a:pPr/>
              <a:t>‹#›</a:t>
            </a:fld>
            <a:endParaRPr lang="en-AU" dirty="0"/>
          </a:p>
        </p:txBody>
      </p:sp>
      <p:sp>
        <p:nvSpPr>
          <p:cNvPr id="13" name="Title 1"/>
          <p:cNvSpPr>
            <a:spLocks noGrp="1"/>
          </p:cNvSpPr>
          <p:nvPr>
            <p:ph type="title" hasCustomPrompt="1"/>
          </p:nvPr>
        </p:nvSpPr>
        <p:spPr>
          <a:xfrm>
            <a:off x="576000" y="788400"/>
            <a:ext cx="11397600" cy="1000800"/>
          </a:xfrm>
          <a:prstGeom prst="rect">
            <a:avLst/>
          </a:prstGeom>
        </p:spPr>
        <p:txBody>
          <a:bodyPr lIns="0" tIns="0" rIns="0" bIns="0" anchor="t" anchorCtr="0">
            <a:noAutofit/>
          </a:bodyPr>
          <a:lstStyle>
            <a:lvl1pPr>
              <a:defRPr sz="2400" b="0" baseline="0">
                <a:solidFill>
                  <a:schemeClr val="tx2"/>
                </a:solidFill>
              </a:defRPr>
            </a:lvl1pPr>
          </a:lstStyle>
          <a:p>
            <a:r>
              <a:rPr lang="en-US" dirty="0"/>
              <a:t>Title line 1</a:t>
            </a:r>
            <a:br>
              <a:rPr lang="en-US" dirty="0"/>
            </a:br>
            <a:r>
              <a:rPr lang="en-US" dirty="0"/>
              <a:t>Title line 2</a:t>
            </a:r>
            <a:br>
              <a:rPr lang="en-US" dirty="0"/>
            </a:br>
            <a:r>
              <a:rPr lang="en-US" dirty="0"/>
              <a:t>Title line 3</a:t>
            </a:r>
            <a:endParaRPr lang="en-AU" dirty="0"/>
          </a:p>
        </p:txBody>
      </p:sp>
      <p:sp>
        <p:nvSpPr>
          <p:cNvPr id="14" name="Tab 1"/>
          <p:cNvSpPr/>
          <p:nvPr userDrawn="1"/>
        </p:nvSpPr>
        <p:spPr>
          <a:xfrm>
            <a:off x="1" y="831600"/>
            <a:ext cx="216000" cy="882000"/>
          </a:xfrm>
          <a:prstGeom prst="rect">
            <a:avLst/>
          </a:prstGeom>
          <a:solidFill>
            <a:schemeClr val="accent2"/>
          </a:solidFill>
          <a:ln w="12700" cap="flat" cmpd="sng" algn="ctr">
            <a:noFill/>
            <a:prstDash val="solid"/>
            <a:miter lim="800000"/>
          </a:ln>
          <a:effectLst/>
          <a:extLst>
            <a:ext uri="{91240B29-F687-4F45-9708-019B960494DF}">
              <a14:hiddenLine xmlns:a14="http://schemas.microsoft.com/office/drawing/2010/main" w="12700" cap="flat" cmpd="sng" algn="ctr">
                <a:solidFill>
                  <a:schemeClr val="accent2"/>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sz="1800"/>
          </a:p>
        </p:txBody>
      </p:sp>
      <p:sp>
        <p:nvSpPr>
          <p:cNvPr id="7" name="Text Placeholder 6"/>
          <p:cNvSpPr>
            <a:spLocks noGrp="1"/>
          </p:cNvSpPr>
          <p:nvPr>
            <p:ph type="body" sz="quarter" idx="14" hasCustomPrompt="1"/>
          </p:nvPr>
        </p:nvSpPr>
        <p:spPr>
          <a:xfrm>
            <a:off x="8160000" y="3024001"/>
            <a:ext cx="3812400" cy="223053"/>
          </a:xfrm>
        </p:spPr>
        <p:txBody>
          <a:bodyPr>
            <a:noAutofit/>
          </a:bodyPr>
          <a:lstStyle>
            <a:lvl1pPr marL="0" indent="0">
              <a:buNone/>
              <a:defRPr sz="1600">
                <a:solidFill>
                  <a:schemeClr val="tx2"/>
                </a:solidFill>
              </a:defRPr>
            </a:lvl1pPr>
          </a:lstStyle>
          <a:p>
            <a:pPr lvl="0"/>
            <a:r>
              <a:rPr lang="en-AU" dirty="0"/>
              <a:t>Enter text here</a:t>
            </a:r>
          </a:p>
        </p:txBody>
      </p:sp>
      <p:sp>
        <p:nvSpPr>
          <p:cNvPr id="16" name="Text Placeholder 6"/>
          <p:cNvSpPr>
            <a:spLocks noGrp="1"/>
          </p:cNvSpPr>
          <p:nvPr>
            <p:ph type="body" sz="quarter" idx="15" hasCustomPrompt="1"/>
          </p:nvPr>
        </p:nvSpPr>
        <p:spPr>
          <a:xfrm>
            <a:off x="8160000" y="3455999"/>
            <a:ext cx="3813600" cy="1591200"/>
          </a:xfrm>
        </p:spPr>
        <p:txBody>
          <a:bodyPr>
            <a:noAutofit/>
          </a:bodyPr>
          <a:lstStyle>
            <a:lvl1pPr marL="0" indent="0">
              <a:spcBef>
                <a:spcPts val="0"/>
              </a:spcBef>
              <a:buNone/>
              <a:defRPr sz="1200">
                <a:solidFill>
                  <a:schemeClr val="tx2"/>
                </a:solidFill>
              </a:defRPr>
            </a:lvl1pPr>
          </a:lstStyle>
          <a:p>
            <a:pPr lvl="0"/>
            <a:r>
              <a:rPr lang="en-AU" dirty="0"/>
              <a:t>Enter text here</a:t>
            </a:r>
          </a:p>
        </p:txBody>
      </p:sp>
    </p:spTree>
    <p:extLst>
      <p:ext uri="{BB962C8B-B14F-4D97-AF65-F5344CB8AC3E}">
        <p14:creationId xmlns:p14="http://schemas.microsoft.com/office/powerpoint/2010/main" val="2778782982"/>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Light Dots, end slide, 2 line">
    <p:spTree>
      <p:nvGrpSpPr>
        <p:cNvPr id="1" name=""/>
        <p:cNvGrpSpPr/>
        <p:nvPr/>
      </p:nvGrpSpPr>
      <p:grpSpPr>
        <a:xfrm>
          <a:off x="0" y="0"/>
          <a:ext cx="0" cy="0"/>
          <a:chOff x="0" y="0"/>
          <a:chExt cx="0" cy="0"/>
        </a:xfrm>
      </p:grpSpPr>
      <p:sp>
        <p:nvSpPr>
          <p:cNvPr id="6" name="Rectangle 5"/>
          <p:cNvSpPr/>
          <p:nvPr userDrawn="1"/>
        </p:nvSpPr>
        <p:spPr>
          <a:xfrm>
            <a:off x="2" y="324000"/>
            <a:ext cx="12191999" cy="5760000"/>
          </a:xfrm>
          <a:prstGeom prst="rect">
            <a:avLst/>
          </a:prstGeom>
          <a:blipFill>
            <a:blip r:embed="rId2" cstate="screen">
              <a:extLst>
                <a:ext uri="{28A0092B-C50C-407E-A947-70E740481C1C}">
                  <a14:useLocalDpi xmlns:a14="http://schemas.microsoft.com/office/drawing/2010/main"/>
                </a:ext>
              </a:extLst>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sz="1800">
              <a:solidFill>
                <a:schemeClr val="tx2"/>
              </a:solidFill>
            </a:endParaRPr>
          </a:p>
        </p:txBody>
      </p:sp>
      <p:sp>
        <p:nvSpPr>
          <p:cNvPr id="5" name="Slide Number Placeholder 4"/>
          <p:cNvSpPr>
            <a:spLocks noGrp="1"/>
          </p:cNvSpPr>
          <p:nvPr>
            <p:ph type="sldNum" sz="quarter" idx="12"/>
          </p:nvPr>
        </p:nvSpPr>
        <p:spPr/>
        <p:txBody>
          <a:bodyPr/>
          <a:lstStyle/>
          <a:p>
            <a:fld id="{455123DE-DF0A-45CF-9929-81DBBDC71DC7}" type="slidenum">
              <a:rPr lang="en-AU" smtClean="0"/>
              <a:pPr/>
              <a:t>‹#›</a:t>
            </a:fld>
            <a:endParaRPr lang="en-AU" dirty="0"/>
          </a:p>
        </p:txBody>
      </p:sp>
      <p:sp>
        <p:nvSpPr>
          <p:cNvPr id="13" name="Title 1"/>
          <p:cNvSpPr>
            <a:spLocks noGrp="1"/>
          </p:cNvSpPr>
          <p:nvPr>
            <p:ph type="title" hasCustomPrompt="1"/>
          </p:nvPr>
        </p:nvSpPr>
        <p:spPr>
          <a:xfrm>
            <a:off x="576000" y="788400"/>
            <a:ext cx="11397600" cy="669600"/>
          </a:xfrm>
          <a:prstGeom prst="rect">
            <a:avLst/>
          </a:prstGeom>
        </p:spPr>
        <p:txBody>
          <a:bodyPr lIns="0" tIns="0" rIns="0" bIns="0" anchor="t" anchorCtr="0">
            <a:noAutofit/>
          </a:bodyPr>
          <a:lstStyle>
            <a:lvl1pPr>
              <a:defRPr sz="2400" b="0" baseline="0">
                <a:solidFill>
                  <a:schemeClr val="tx2"/>
                </a:solidFill>
              </a:defRPr>
            </a:lvl1pPr>
          </a:lstStyle>
          <a:p>
            <a:r>
              <a:rPr lang="en-US" dirty="0"/>
              <a:t>Title line 1</a:t>
            </a:r>
            <a:br>
              <a:rPr lang="en-US" dirty="0"/>
            </a:br>
            <a:r>
              <a:rPr lang="en-US" dirty="0"/>
              <a:t>Title line 2</a:t>
            </a:r>
            <a:endParaRPr lang="en-AU" dirty="0"/>
          </a:p>
        </p:txBody>
      </p:sp>
      <p:sp>
        <p:nvSpPr>
          <p:cNvPr id="14" name="Tab 1"/>
          <p:cNvSpPr/>
          <p:nvPr userDrawn="1"/>
        </p:nvSpPr>
        <p:spPr>
          <a:xfrm>
            <a:off x="1" y="831600"/>
            <a:ext cx="216000" cy="550800"/>
          </a:xfrm>
          <a:prstGeom prst="rect">
            <a:avLst/>
          </a:prstGeom>
          <a:solidFill>
            <a:schemeClr val="accent2"/>
          </a:solidFill>
          <a:ln w="12700" cap="flat" cmpd="sng" algn="ctr">
            <a:noFill/>
            <a:prstDash val="solid"/>
            <a:miter lim="800000"/>
          </a:ln>
          <a:effectLst/>
          <a:extLst>
            <a:ext uri="{91240B29-F687-4F45-9708-019B960494DF}">
              <a14:hiddenLine xmlns:a14="http://schemas.microsoft.com/office/drawing/2010/main" w="12700" cap="flat" cmpd="sng" algn="ctr">
                <a:solidFill>
                  <a:schemeClr val="accent2"/>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sz="1800"/>
          </a:p>
        </p:txBody>
      </p:sp>
      <p:sp>
        <p:nvSpPr>
          <p:cNvPr id="7" name="Text Placeholder 6"/>
          <p:cNvSpPr>
            <a:spLocks noGrp="1"/>
          </p:cNvSpPr>
          <p:nvPr>
            <p:ph type="body" sz="quarter" idx="14" hasCustomPrompt="1"/>
          </p:nvPr>
        </p:nvSpPr>
        <p:spPr>
          <a:xfrm>
            <a:off x="8160000" y="3024001"/>
            <a:ext cx="3812400" cy="223053"/>
          </a:xfrm>
        </p:spPr>
        <p:txBody>
          <a:bodyPr>
            <a:noAutofit/>
          </a:bodyPr>
          <a:lstStyle>
            <a:lvl1pPr marL="0" indent="0">
              <a:buNone/>
              <a:defRPr sz="1600">
                <a:solidFill>
                  <a:schemeClr val="tx2"/>
                </a:solidFill>
              </a:defRPr>
            </a:lvl1pPr>
          </a:lstStyle>
          <a:p>
            <a:pPr lvl="0"/>
            <a:r>
              <a:rPr lang="en-AU" dirty="0"/>
              <a:t>Enter text here</a:t>
            </a:r>
          </a:p>
        </p:txBody>
      </p:sp>
      <p:sp>
        <p:nvSpPr>
          <p:cNvPr id="16" name="Text Placeholder 6"/>
          <p:cNvSpPr>
            <a:spLocks noGrp="1"/>
          </p:cNvSpPr>
          <p:nvPr>
            <p:ph type="body" sz="quarter" idx="15" hasCustomPrompt="1"/>
          </p:nvPr>
        </p:nvSpPr>
        <p:spPr>
          <a:xfrm>
            <a:off x="8160000" y="3455999"/>
            <a:ext cx="3813600" cy="1591200"/>
          </a:xfrm>
        </p:spPr>
        <p:txBody>
          <a:bodyPr>
            <a:noAutofit/>
          </a:bodyPr>
          <a:lstStyle>
            <a:lvl1pPr marL="0" indent="0">
              <a:spcBef>
                <a:spcPts val="0"/>
              </a:spcBef>
              <a:buNone/>
              <a:defRPr sz="1200">
                <a:solidFill>
                  <a:schemeClr val="tx2"/>
                </a:solidFill>
              </a:defRPr>
            </a:lvl1pPr>
          </a:lstStyle>
          <a:p>
            <a:pPr lvl="0"/>
            <a:r>
              <a:rPr lang="en-AU" dirty="0"/>
              <a:t>Enter text here</a:t>
            </a:r>
          </a:p>
        </p:txBody>
      </p:sp>
    </p:spTree>
    <p:extLst>
      <p:ext uri="{BB962C8B-B14F-4D97-AF65-F5344CB8AC3E}">
        <p14:creationId xmlns:p14="http://schemas.microsoft.com/office/powerpoint/2010/main" val="32147089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Master title, left, 1 line">
    <p:bg bwMode="auto">
      <p:bgPr>
        <a:solidFill>
          <a:schemeClr val="bg1"/>
        </a:solidFill>
        <a:effectLst/>
      </p:bgPr>
    </p:bg>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p:txBody>
          <a:bodyPr/>
          <a:lstStyle/>
          <a:p>
            <a:fld id="{455123DE-DF0A-45CF-9929-81DBBDC71DC7}" type="slidenum">
              <a:rPr lang="en-AU" smtClean="0"/>
              <a:pPr/>
              <a:t>‹#›</a:t>
            </a:fld>
            <a:endParaRPr lang="en-AU" dirty="0"/>
          </a:p>
        </p:txBody>
      </p:sp>
      <p:sp>
        <p:nvSpPr>
          <p:cNvPr id="10" name="Tab 1"/>
          <p:cNvSpPr/>
          <p:nvPr userDrawn="1"/>
        </p:nvSpPr>
        <p:spPr>
          <a:xfrm>
            <a:off x="1" y="831600"/>
            <a:ext cx="216000" cy="219600"/>
          </a:xfrm>
          <a:prstGeom prst="rect">
            <a:avLst/>
          </a:prstGeom>
          <a:solidFill>
            <a:schemeClr val="accent2"/>
          </a:solidFill>
          <a:ln w="12700" cap="flat" cmpd="sng" algn="ctr">
            <a:noFill/>
            <a:prstDash val="solid"/>
            <a:miter lim="800000"/>
          </a:ln>
          <a:effectLst/>
          <a:extLst>
            <a:ext uri="{91240B29-F687-4F45-9708-019B960494DF}">
              <a14:hiddenLine xmlns:a14="http://schemas.microsoft.com/office/drawing/2010/main" w="12700" cap="flat" cmpd="sng" algn="ctr">
                <a:solidFill>
                  <a:schemeClr val="accent2"/>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sz="1800"/>
          </a:p>
        </p:txBody>
      </p:sp>
      <p:sp>
        <p:nvSpPr>
          <p:cNvPr id="8" name="Text Placeholder 7"/>
          <p:cNvSpPr>
            <a:spLocks noGrp="1"/>
          </p:cNvSpPr>
          <p:nvPr userDrawn="1">
            <p:ph type="body" sz="quarter" idx="13" hasCustomPrompt="1"/>
          </p:nvPr>
        </p:nvSpPr>
        <p:spPr>
          <a:xfrm>
            <a:off x="576000" y="2050742"/>
            <a:ext cx="11397600" cy="553998"/>
          </a:xfrm>
          <a:noFill/>
        </p:spPr>
        <p:txBody>
          <a:bodyPr lIns="0" tIns="0" rIns="0" bIns="0">
            <a:noAutofit/>
          </a:bodyPr>
          <a:lstStyle>
            <a:lvl1pPr marL="0" indent="0">
              <a:lnSpc>
                <a:spcPct val="100000"/>
              </a:lnSpc>
              <a:spcBef>
                <a:spcPts val="0"/>
              </a:spcBef>
              <a:buNone/>
              <a:defRPr sz="1200">
                <a:solidFill>
                  <a:schemeClr val="tx2"/>
                </a:solidFill>
              </a:defRPr>
            </a:lvl1pPr>
          </a:lstStyle>
          <a:p>
            <a:pPr lvl="0"/>
            <a:r>
              <a:rPr lang="en-US" dirty="0"/>
              <a:t>Name</a:t>
            </a:r>
          </a:p>
          <a:p>
            <a:pPr lvl="0"/>
            <a:r>
              <a:rPr lang="en-US" dirty="0"/>
              <a:t>Job Title and Business</a:t>
            </a:r>
          </a:p>
          <a:p>
            <a:pPr lvl="0"/>
            <a:r>
              <a:rPr lang="en-US" dirty="0"/>
              <a:t>Date</a:t>
            </a:r>
          </a:p>
        </p:txBody>
      </p:sp>
      <p:sp>
        <p:nvSpPr>
          <p:cNvPr id="2" name="Title 1"/>
          <p:cNvSpPr>
            <a:spLocks noGrp="1"/>
          </p:cNvSpPr>
          <p:nvPr userDrawn="1">
            <p:ph type="title" hasCustomPrompt="1"/>
          </p:nvPr>
        </p:nvSpPr>
        <p:spPr>
          <a:xfrm>
            <a:off x="576000" y="788400"/>
            <a:ext cx="11397600" cy="338400"/>
          </a:xfrm>
          <a:prstGeom prst="rect">
            <a:avLst/>
          </a:prstGeom>
        </p:spPr>
        <p:txBody>
          <a:bodyPr lIns="0" tIns="0" rIns="0" bIns="0" anchor="t" anchorCtr="0">
            <a:noAutofit/>
          </a:bodyPr>
          <a:lstStyle>
            <a:lvl1pPr>
              <a:defRPr sz="2400" baseline="0">
                <a:solidFill>
                  <a:schemeClr val="tx2"/>
                </a:solidFill>
              </a:defRPr>
            </a:lvl1pPr>
          </a:lstStyle>
          <a:p>
            <a:r>
              <a:rPr lang="en-US" dirty="0"/>
              <a:t>Title line 1</a:t>
            </a:r>
            <a:endParaRPr lang="en-AU" dirty="0"/>
          </a:p>
        </p:txBody>
      </p:sp>
    </p:spTree>
    <p:extLst>
      <p:ext uri="{BB962C8B-B14F-4D97-AF65-F5344CB8AC3E}">
        <p14:creationId xmlns:p14="http://schemas.microsoft.com/office/powerpoint/2010/main" val="1494034666"/>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Light Dots, end slide, 1 line">
    <p:spTree>
      <p:nvGrpSpPr>
        <p:cNvPr id="1" name=""/>
        <p:cNvGrpSpPr/>
        <p:nvPr/>
      </p:nvGrpSpPr>
      <p:grpSpPr>
        <a:xfrm>
          <a:off x="0" y="0"/>
          <a:ext cx="0" cy="0"/>
          <a:chOff x="0" y="0"/>
          <a:chExt cx="0" cy="0"/>
        </a:xfrm>
      </p:grpSpPr>
      <p:sp>
        <p:nvSpPr>
          <p:cNvPr id="6" name="Rectangle 5"/>
          <p:cNvSpPr/>
          <p:nvPr userDrawn="1"/>
        </p:nvSpPr>
        <p:spPr>
          <a:xfrm>
            <a:off x="2" y="324000"/>
            <a:ext cx="12191999" cy="5760000"/>
          </a:xfrm>
          <a:prstGeom prst="rect">
            <a:avLst/>
          </a:prstGeom>
          <a:blipFill>
            <a:blip r:embed="rId2" cstate="screen">
              <a:extLst>
                <a:ext uri="{28A0092B-C50C-407E-A947-70E740481C1C}">
                  <a14:useLocalDpi xmlns:a14="http://schemas.microsoft.com/office/drawing/2010/main"/>
                </a:ext>
              </a:extLst>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sz="1800">
              <a:solidFill>
                <a:schemeClr val="tx2"/>
              </a:solidFill>
            </a:endParaRPr>
          </a:p>
        </p:txBody>
      </p:sp>
      <p:sp>
        <p:nvSpPr>
          <p:cNvPr id="5" name="Slide Number Placeholder 4"/>
          <p:cNvSpPr>
            <a:spLocks noGrp="1"/>
          </p:cNvSpPr>
          <p:nvPr>
            <p:ph type="sldNum" sz="quarter" idx="12"/>
          </p:nvPr>
        </p:nvSpPr>
        <p:spPr/>
        <p:txBody>
          <a:bodyPr/>
          <a:lstStyle/>
          <a:p>
            <a:fld id="{455123DE-DF0A-45CF-9929-81DBBDC71DC7}" type="slidenum">
              <a:rPr lang="en-AU" smtClean="0"/>
              <a:pPr/>
              <a:t>‹#›</a:t>
            </a:fld>
            <a:endParaRPr lang="en-AU" dirty="0"/>
          </a:p>
        </p:txBody>
      </p:sp>
      <p:sp>
        <p:nvSpPr>
          <p:cNvPr id="13" name="Title 1"/>
          <p:cNvSpPr>
            <a:spLocks noGrp="1"/>
          </p:cNvSpPr>
          <p:nvPr>
            <p:ph type="title" hasCustomPrompt="1"/>
          </p:nvPr>
        </p:nvSpPr>
        <p:spPr>
          <a:xfrm>
            <a:off x="576000" y="788400"/>
            <a:ext cx="11397600" cy="338400"/>
          </a:xfrm>
          <a:prstGeom prst="rect">
            <a:avLst/>
          </a:prstGeom>
        </p:spPr>
        <p:txBody>
          <a:bodyPr lIns="0" tIns="0" rIns="0" bIns="0" anchor="t" anchorCtr="0">
            <a:noAutofit/>
          </a:bodyPr>
          <a:lstStyle>
            <a:lvl1pPr>
              <a:defRPr sz="2400" b="0" baseline="0">
                <a:solidFill>
                  <a:schemeClr val="tx2"/>
                </a:solidFill>
              </a:defRPr>
            </a:lvl1pPr>
          </a:lstStyle>
          <a:p>
            <a:r>
              <a:rPr lang="en-US" dirty="0"/>
              <a:t>Title line 1</a:t>
            </a:r>
            <a:endParaRPr lang="en-AU" dirty="0"/>
          </a:p>
        </p:txBody>
      </p:sp>
      <p:sp>
        <p:nvSpPr>
          <p:cNvPr id="14" name="Tab 1"/>
          <p:cNvSpPr/>
          <p:nvPr userDrawn="1"/>
        </p:nvSpPr>
        <p:spPr>
          <a:xfrm>
            <a:off x="1" y="831600"/>
            <a:ext cx="216000" cy="219600"/>
          </a:xfrm>
          <a:prstGeom prst="rect">
            <a:avLst/>
          </a:prstGeom>
          <a:solidFill>
            <a:schemeClr val="accent2"/>
          </a:solidFill>
          <a:ln w="12700" cap="flat" cmpd="sng" algn="ctr">
            <a:noFill/>
            <a:prstDash val="solid"/>
            <a:miter lim="800000"/>
          </a:ln>
          <a:effectLst/>
          <a:extLst>
            <a:ext uri="{91240B29-F687-4F45-9708-019B960494DF}">
              <a14:hiddenLine xmlns:a14="http://schemas.microsoft.com/office/drawing/2010/main" w="12700" cap="flat" cmpd="sng" algn="ctr">
                <a:solidFill>
                  <a:schemeClr val="accent2"/>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sz="1800"/>
          </a:p>
        </p:txBody>
      </p:sp>
      <p:sp>
        <p:nvSpPr>
          <p:cNvPr id="7" name="Text Placeholder 6"/>
          <p:cNvSpPr>
            <a:spLocks noGrp="1"/>
          </p:cNvSpPr>
          <p:nvPr>
            <p:ph type="body" sz="quarter" idx="14" hasCustomPrompt="1"/>
          </p:nvPr>
        </p:nvSpPr>
        <p:spPr>
          <a:xfrm>
            <a:off x="8160000" y="3024001"/>
            <a:ext cx="3812400" cy="223053"/>
          </a:xfrm>
        </p:spPr>
        <p:txBody>
          <a:bodyPr>
            <a:noAutofit/>
          </a:bodyPr>
          <a:lstStyle>
            <a:lvl1pPr marL="0" indent="0">
              <a:buNone/>
              <a:defRPr sz="1600">
                <a:solidFill>
                  <a:schemeClr val="tx2"/>
                </a:solidFill>
              </a:defRPr>
            </a:lvl1pPr>
          </a:lstStyle>
          <a:p>
            <a:pPr lvl="0"/>
            <a:r>
              <a:rPr lang="en-AU" dirty="0"/>
              <a:t>Enter text here</a:t>
            </a:r>
          </a:p>
        </p:txBody>
      </p:sp>
      <p:sp>
        <p:nvSpPr>
          <p:cNvPr id="16" name="Text Placeholder 6"/>
          <p:cNvSpPr>
            <a:spLocks noGrp="1"/>
          </p:cNvSpPr>
          <p:nvPr>
            <p:ph type="body" sz="quarter" idx="15" hasCustomPrompt="1"/>
          </p:nvPr>
        </p:nvSpPr>
        <p:spPr>
          <a:xfrm>
            <a:off x="8160000" y="3455999"/>
            <a:ext cx="3812400" cy="1591200"/>
          </a:xfrm>
        </p:spPr>
        <p:txBody>
          <a:bodyPr>
            <a:noAutofit/>
          </a:bodyPr>
          <a:lstStyle>
            <a:lvl1pPr marL="0" indent="0">
              <a:spcBef>
                <a:spcPts val="0"/>
              </a:spcBef>
              <a:buNone/>
              <a:defRPr sz="1200">
                <a:solidFill>
                  <a:schemeClr val="tx2"/>
                </a:solidFill>
              </a:defRPr>
            </a:lvl1pPr>
          </a:lstStyle>
          <a:p>
            <a:pPr lvl="0"/>
            <a:r>
              <a:rPr lang="en-AU" dirty="0"/>
              <a:t>Enter text here</a:t>
            </a:r>
          </a:p>
        </p:txBody>
      </p:sp>
    </p:spTree>
    <p:extLst>
      <p:ext uri="{BB962C8B-B14F-4D97-AF65-F5344CB8AC3E}">
        <p14:creationId xmlns:p14="http://schemas.microsoft.com/office/powerpoint/2010/main" val="1614419956"/>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Light Octagon, end slide, 3 line">
    <p:spTree>
      <p:nvGrpSpPr>
        <p:cNvPr id="1" name=""/>
        <p:cNvGrpSpPr/>
        <p:nvPr/>
      </p:nvGrpSpPr>
      <p:grpSpPr>
        <a:xfrm>
          <a:off x="0" y="0"/>
          <a:ext cx="0" cy="0"/>
          <a:chOff x="0" y="0"/>
          <a:chExt cx="0" cy="0"/>
        </a:xfrm>
      </p:grpSpPr>
      <p:sp>
        <p:nvSpPr>
          <p:cNvPr id="6" name="Rectangle 5"/>
          <p:cNvSpPr/>
          <p:nvPr userDrawn="1"/>
        </p:nvSpPr>
        <p:spPr>
          <a:xfrm>
            <a:off x="2" y="324000"/>
            <a:ext cx="12191999" cy="5760000"/>
          </a:xfrm>
          <a:prstGeom prst="rect">
            <a:avLst/>
          </a:prstGeom>
          <a:blipFill>
            <a:blip r:embed="rId2" cstate="screen">
              <a:extLst>
                <a:ext uri="{28A0092B-C50C-407E-A947-70E740481C1C}">
                  <a14:useLocalDpi xmlns:a14="http://schemas.microsoft.com/office/drawing/2010/main"/>
                </a:ext>
              </a:extLst>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sz="1800">
              <a:solidFill>
                <a:schemeClr val="tx2"/>
              </a:solidFill>
            </a:endParaRPr>
          </a:p>
        </p:txBody>
      </p:sp>
      <p:sp>
        <p:nvSpPr>
          <p:cNvPr id="5" name="Slide Number Placeholder 4"/>
          <p:cNvSpPr>
            <a:spLocks noGrp="1"/>
          </p:cNvSpPr>
          <p:nvPr>
            <p:ph type="sldNum" sz="quarter" idx="12"/>
          </p:nvPr>
        </p:nvSpPr>
        <p:spPr/>
        <p:txBody>
          <a:bodyPr/>
          <a:lstStyle/>
          <a:p>
            <a:fld id="{455123DE-DF0A-45CF-9929-81DBBDC71DC7}" type="slidenum">
              <a:rPr lang="en-AU" smtClean="0"/>
              <a:pPr/>
              <a:t>‹#›</a:t>
            </a:fld>
            <a:endParaRPr lang="en-AU" dirty="0"/>
          </a:p>
        </p:txBody>
      </p:sp>
      <p:sp>
        <p:nvSpPr>
          <p:cNvPr id="13" name="Title 1"/>
          <p:cNvSpPr>
            <a:spLocks noGrp="1"/>
          </p:cNvSpPr>
          <p:nvPr>
            <p:ph type="title" hasCustomPrompt="1"/>
          </p:nvPr>
        </p:nvSpPr>
        <p:spPr>
          <a:xfrm>
            <a:off x="576000" y="788400"/>
            <a:ext cx="11397600" cy="1000800"/>
          </a:xfrm>
          <a:prstGeom prst="rect">
            <a:avLst/>
          </a:prstGeom>
        </p:spPr>
        <p:txBody>
          <a:bodyPr lIns="0" tIns="0" rIns="0" bIns="0" anchor="t" anchorCtr="0">
            <a:noAutofit/>
          </a:bodyPr>
          <a:lstStyle>
            <a:lvl1pPr>
              <a:defRPr sz="2400" b="0" baseline="0">
                <a:solidFill>
                  <a:schemeClr val="tx2"/>
                </a:solidFill>
              </a:defRPr>
            </a:lvl1pPr>
          </a:lstStyle>
          <a:p>
            <a:r>
              <a:rPr lang="en-US" dirty="0"/>
              <a:t>Title line 1</a:t>
            </a:r>
            <a:br>
              <a:rPr lang="en-US" dirty="0"/>
            </a:br>
            <a:r>
              <a:rPr lang="en-US" dirty="0"/>
              <a:t>Title line 2</a:t>
            </a:r>
            <a:br>
              <a:rPr lang="en-US" dirty="0"/>
            </a:br>
            <a:r>
              <a:rPr lang="en-US" dirty="0"/>
              <a:t>Title line 3</a:t>
            </a:r>
            <a:endParaRPr lang="en-AU" dirty="0"/>
          </a:p>
        </p:txBody>
      </p:sp>
      <p:sp>
        <p:nvSpPr>
          <p:cNvPr id="14" name="Tab 1"/>
          <p:cNvSpPr/>
          <p:nvPr userDrawn="1"/>
        </p:nvSpPr>
        <p:spPr>
          <a:xfrm>
            <a:off x="1" y="831600"/>
            <a:ext cx="216000" cy="882000"/>
          </a:xfrm>
          <a:prstGeom prst="rect">
            <a:avLst/>
          </a:prstGeom>
          <a:solidFill>
            <a:schemeClr val="accent2"/>
          </a:solidFill>
          <a:ln w="12700" cap="flat" cmpd="sng" algn="ctr">
            <a:noFill/>
            <a:prstDash val="solid"/>
            <a:miter lim="800000"/>
          </a:ln>
          <a:effectLst/>
          <a:extLst>
            <a:ext uri="{91240B29-F687-4F45-9708-019B960494DF}">
              <a14:hiddenLine xmlns:a14="http://schemas.microsoft.com/office/drawing/2010/main" w="12700" cap="flat" cmpd="sng" algn="ctr">
                <a:solidFill>
                  <a:schemeClr val="accent2"/>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sz="1800"/>
          </a:p>
        </p:txBody>
      </p:sp>
      <p:sp>
        <p:nvSpPr>
          <p:cNvPr id="7" name="Text Placeholder 6"/>
          <p:cNvSpPr>
            <a:spLocks noGrp="1"/>
          </p:cNvSpPr>
          <p:nvPr>
            <p:ph type="body" sz="quarter" idx="14" hasCustomPrompt="1"/>
          </p:nvPr>
        </p:nvSpPr>
        <p:spPr>
          <a:xfrm>
            <a:off x="8160000" y="3024001"/>
            <a:ext cx="3812400" cy="223053"/>
          </a:xfrm>
        </p:spPr>
        <p:txBody>
          <a:bodyPr>
            <a:noAutofit/>
          </a:bodyPr>
          <a:lstStyle>
            <a:lvl1pPr marL="0" indent="0">
              <a:buNone/>
              <a:defRPr sz="1600">
                <a:solidFill>
                  <a:schemeClr val="tx2"/>
                </a:solidFill>
              </a:defRPr>
            </a:lvl1pPr>
          </a:lstStyle>
          <a:p>
            <a:pPr lvl="0"/>
            <a:r>
              <a:rPr lang="en-AU" dirty="0"/>
              <a:t>Enter text here</a:t>
            </a:r>
          </a:p>
        </p:txBody>
      </p:sp>
      <p:sp>
        <p:nvSpPr>
          <p:cNvPr id="16" name="Text Placeholder 6"/>
          <p:cNvSpPr>
            <a:spLocks noGrp="1"/>
          </p:cNvSpPr>
          <p:nvPr>
            <p:ph type="body" sz="quarter" idx="15" hasCustomPrompt="1"/>
          </p:nvPr>
        </p:nvSpPr>
        <p:spPr>
          <a:xfrm>
            <a:off x="8160000" y="3455999"/>
            <a:ext cx="3813600" cy="1591200"/>
          </a:xfrm>
        </p:spPr>
        <p:txBody>
          <a:bodyPr>
            <a:noAutofit/>
          </a:bodyPr>
          <a:lstStyle>
            <a:lvl1pPr marL="0" indent="0">
              <a:spcBef>
                <a:spcPts val="0"/>
              </a:spcBef>
              <a:buNone/>
              <a:defRPr sz="1200">
                <a:solidFill>
                  <a:schemeClr val="tx2"/>
                </a:solidFill>
              </a:defRPr>
            </a:lvl1pPr>
          </a:lstStyle>
          <a:p>
            <a:pPr lvl="0"/>
            <a:r>
              <a:rPr lang="en-AU" dirty="0"/>
              <a:t>Enter text here</a:t>
            </a:r>
          </a:p>
        </p:txBody>
      </p:sp>
    </p:spTree>
    <p:extLst>
      <p:ext uri="{BB962C8B-B14F-4D97-AF65-F5344CB8AC3E}">
        <p14:creationId xmlns:p14="http://schemas.microsoft.com/office/powerpoint/2010/main" val="1983978624"/>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Light Octagon, end slide, 2 line">
    <p:spTree>
      <p:nvGrpSpPr>
        <p:cNvPr id="1" name=""/>
        <p:cNvGrpSpPr/>
        <p:nvPr/>
      </p:nvGrpSpPr>
      <p:grpSpPr>
        <a:xfrm>
          <a:off x="0" y="0"/>
          <a:ext cx="0" cy="0"/>
          <a:chOff x="0" y="0"/>
          <a:chExt cx="0" cy="0"/>
        </a:xfrm>
      </p:grpSpPr>
      <p:sp>
        <p:nvSpPr>
          <p:cNvPr id="6" name="Rectangle 5"/>
          <p:cNvSpPr/>
          <p:nvPr userDrawn="1"/>
        </p:nvSpPr>
        <p:spPr>
          <a:xfrm>
            <a:off x="2" y="324000"/>
            <a:ext cx="12191999" cy="5760000"/>
          </a:xfrm>
          <a:prstGeom prst="rect">
            <a:avLst/>
          </a:prstGeom>
          <a:blipFill>
            <a:blip r:embed="rId2" cstate="screen">
              <a:extLst>
                <a:ext uri="{28A0092B-C50C-407E-A947-70E740481C1C}">
                  <a14:useLocalDpi xmlns:a14="http://schemas.microsoft.com/office/drawing/2010/main"/>
                </a:ext>
              </a:extLst>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sz="1800">
              <a:solidFill>
                <a:schemeClr val="tx2"/>
              </a:solidFill>
            </a:endParaRPr>
          </a:p>
        </p:txBody>
      </p:sp>
      <p:sp>
        <p:nvSpPr>
          <p:cNvPr id="5" name="Slide Number Placeholder 4"/>
          <p:cNvSpPr>
            <a:spLocks noGrp="1"/>
          </p:cNvSpPr>
          <p:nvPr>
            <p:ph type="sldNum" sz="quarter" idx="12"/>
          </p:nvPr>
        </p:nvSpPr>
        <p:spPr/>
        <p:txBody>
          <a:bodyPr/>
          <a:lstStyle/>
          <a:p>
            <a:fld id="{455123DE-DF0A-45CF-9929-81DBBDC71DC7}" type="slidenum">
              <a:rPr lang="en-AU" smtClean="0"/>
              <a:pPr/>
              <a:t>‹#›</a:t>
            </a:fld>
            <a:endParaRPr lang="en-AU" dirty="0"/>
          </a:p>
        </p:txBody>
      </p:sp>
      <p:sp>
        <p:nvSpPr>
          <p:cNvPr id="13" name="Title 1"/>
          <p:cNvSpPr>
            <a:spLocks noGrp="1"/>
          </p:cNvSpPr>
          <p:nvPr>
            <p:ph type="title" hasCustomPrompt="1"/>
          </p:nvPr>
        </p:nvSpPr>
        <p:spPr>
          <a:xfrm>
            <a:off x="576000" y="788400"/>
            <a:ext cx="11397600" cy="669600"/>
          </a:xfrm>
          <a:prstGeom prst="rect">
            <a:avLst/>
          </a:prstGeom>
        </p:spPr>
        <p:txBody>
          <a:bodyPr lIns="0" tIns="0" rIns="0" bIns="0" anchor="t" anchorCtr="0">
            <a:noAutofit/>
          </a:bodyPr>
          <a:lstStyle>
            <a:lvl1pPr>
              <a:defRPr sz="2400" b="0" baseline="0">
                <a:solidFill>
                  <a:schemeClr val="tx2"/>
                </a:solidFill>
              </a:defRPr>
            </a:lvl1pPr>
          </a:lstStyle>
          <a:p>
            <a:r>
              <a:rPr lang="en-US" dirty="0"/>
              <a:t>Title line 1</a:t>
            </a:r>
            <a:br>
              <a:rPr lang="en-US" dirty="0"/>
            </a:br>
            <a:r>
              <a:rPr lang="en-US" dirty="0"/>
              <a:t>Title line 2</a:t>
            </a:r>
            <a:endParaRPr lang="en-AU" dirty="0"/>
          </a:p>
        </p:txBody>
      </p:sp>
      <p:sp>
        <p:nvSpPr>
          <p:cNvPr id="14" name="Tab 1"/>
          <p:cNvSpPr/>
          <p:nvPr userDrawn="1"/>
        </p:nvSpPr>
        <p:spPr>
          <a:xfrm>
            <a:off x="1" y="831600"/>
            <a:ext cx="216000" cy="550800"/>
          </a:xfrm>
          <a:prstGeom prst="rect">
            <a:avLst/>
          </a:prstGeom>
          <a:solidFill>
            <a:schemeClr val="accent2"/>
          </a:solidFill>
          <a:ln w="12700" cap="flat" cmpd="sng" algn="ctr">
            <a:noFill/>
            <a:prstDash val="solid"/>
            <a:miter lim="800000"/>
          </a:ln>
          <a:effectLst/>
          <a:extLst>
            <a:ext uri="{91240B29-F687-4F45-9708-019B960494DF}">
              <a14:hiddenLine xmlns:a14="http://schemas.microsoft.com/office/drawing/2010/main" w="12700" cap="flat" cmpd="sng" algn="ctr">
                <a:solidFill>
                  <a:schemeClr val="accent2"/>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sz="1800"/>
          </a:p>
        </p:txBody>
      </p:sp>
      <p:sp>
        <p:nvSpPr>
          <p:cNvPr id="7" name="Text Placeholder 6"/>
          <p:cNvSpPr>
            <a:spLocks noGrp="1"/>
          </p:cNvSpPr>
          <p:nvPr>
            <p:ph type="body" sz="quarter" idx="14" hasCustomPrompt="1"/>
          </p:nvPr>
        </p:nvSpPr>
        <p:spPr>
          <a:xfrm>
            <a:off x="8160000" y="3024001"/>
            <a:ext cx="3812400" cy="223053"/>
          </a:xfrm>
        </p:spPr>
        <p:txBody>
          <a:bodyPr>
            <a:noAutofit/>
          </a:bodyPr>
          <a:lstStyle>
            <a:lvl1pPr marL="0" indent="0">
              <a:buNone/>
              <a:defRPr sz="1600">
                <a:solidFill>
                  <a:schemeClr val="tx2"/>
                </a:solidFill>
              </a:defRPr>
            </a:lvl1pPr>
          </a:lstStyle>
          <a:p>
            <a:pPr lvl="0"/>
            <a:r>
              <a:rPr lang="en-AU" dirty="0"/>
              <a:t>Enter text here</a:t>
            </a:r>
          </a:p>
        </p:txBody>
      </p:sp>
      <p:sp>
        <p:nvSpPr>
          <p:cNvPr id="16" name="Text Placeholder 6"/>
          <p:cNvSpPr>
            <a:spLocks noGrp="1"/>
          </p:cNvSpPr>
          <p:nvPr>
            <p:ph type="body" sz="quarter" idx="15" hasCustomPrompt="1"/>
          </p:nvPr>
        </p:nvSpPr>
        <p:spPr>
          <a:xfrm>
            <a:off x="8160000" y="3455999"/>
            <a:ext cx="3813600" cy="1591200"/>
          </a:xfrm>
        </p:spPr>
        <p:txBody>
          <a:bodyPr>
            <a:noAutofit/>
          </a:bodyPr>
          <a:lstStyle>
            <a:lvl1pPr marL="0" indent="0">
              <a:spcBef>
                <a:spcPts val="0"/>
              </a:spcBef>
              <a:buNone/>
              <a:defRPr sz="1200">
                <a:solidFill>
                  <a:schemeClr val="tx2"/>
                </a:solidFill>
              </a:defRPr>
            </a:lvl1pPr>
          </a:lstStyle>
          <a:p>
            <a:pPr lvl="0"/>
            <a:r>
              <a:rPr lang="en-AU" dirty="0"/>
              <a:t>Enter text here</a:t>
            </a:r>
          </a:p>
        </p:txBody>
      </p:sp>
    </p:spTree>
    <p:extLst>
      <p:ext uri="{BB962C8B-B14F-4D97-AF65-F5344CB8AC3E}">
        <p14:creationId xmlns:p14="http://schemas.microsoft.com/office/powerpoint/2010/main" val="1772200629"/>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Light Octagon, end slide, 1 line">
    <p:spTree>
      <p:nvGrpSpPr>
        <p:cNvPr id="1" name=""/>
        <p:cNvGrpSpPr/>
        <p:nvPr/>
      </p:nvGrpSpPr>
      <p:grpSpPr>
        <a:xfrm>
          <a:off x="0" y="0"/>
          <a:ext cx="0" cy="0"/>
          <a:chOff x="0" y="0"/>
          <a:chExt cx="0" cy="0"/>
        </a:xfrm>
      </p:grpSpPr>
      <p:sp>
        <p:nvSpPr>
          <p:cNvPr id="6" name="Rectangle 5"/>
          <p:cNvSpPr/>
          <p:nvPr userDrawn="1"/>
        </p:nvSpPr>
        <p:spPr>
          <a:xfrm>
            <a:off x="2" y="324000"/>
            <a:ext cx="12191999" cy="5760000"/>
          </a:xfrm>
          <a:prstGeom prst="rect">
            <a:avLst/>
          </a:prstGeom>
          <a:blipFill>
            <a:blip r:embed="rId2" cstate="screen">
              <a:extLst>
                <a:ext uri="{28A0092B-C50C-407E-A947-70E740481C1C}">
                  <a14:useLocalDpi xmlns:a14="http://schemas.microsoft.com/office/drawing/2010/main"/>
                </a:ext>
              </a:extLst>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sz="1800">
              <a:solidFill>
                <a:schemeClr val="tx2"/>
              </a:solidFill>
            </a:endParaRPr>
          </a:p>
        </p:txBody>
      </p:sp>
      <p:sp>
        <p:nvSpPr>
          <p:cNvPr id="5" name="Slide Number Placeholder 4"/>
          <p:cNvSpPr>
            <a:spLocks noGrp="1"/>
          </p:cNvSpPr>
          <p:nvPr>
            <p:ph type="sldNum" sz="quarter" idx="12"/>
          </p:nvPr>
        </p:nvSpPr>
        <p:spPr/>
        <p:txBody>
          <a:bodyPr/>
          <a:lstStyle/>
          <a:p>
            <a:fld id="{455123DE-DF0A-45CF-9929-81DBBDC71DC7}" type="slidenum">
              <a:rPr lang="en-AU" smtClean="0"/>
              <a:pPr/>
              <a:t>‹#›</a:t>
            </a:fld>
            <a:endParaRPr lang="en-AU" dirty="0"/>
          </a:p>
        </p:txBody>
      </p:sp>
      <p:sp>
        <p:nvSpPr>
          <p:cNvPr id="13" name="Title 1"/>
          <p:cNvSpPr>
            <a:spLocks noGrp="1"/>
          </p:cNvSpPr>
          <p:nvPr>
            <p:ph type="title" hasCustomPrompt="1"/>
          </p:nvPr>
        </p:nvSpPr>
        <p:spPr>
          <a:xfrm>
            <a:off x="576000" y="788400"/>
            <a:ext cx="11397600" cy="338400"/>
          </a:xfrm>
          <a:prstGeom prst="rect">
            <a:avLst/>
          </a:prstGeom>
        </p:spPr>
        <p:txBody>
          <a:bodyPr lIns="0" tIns="0" rIns="0" bIns="0" anchor="t" anchorCtr="0">
            <a:noAutofit/>
          </a:bodyPr>
          <a:lstStyle>
            <a:lvl1pPr>
              <a:defRPr sz="2400" b="0" baseline="0">
                <a:solidFill>
                  <a:schemeClr val="tx2"/>
                </a:solidFill>
              </a:defRPr>
            </a:lvl1pPr>
          </a:lstStyle>
          <a:p>
            <a:r>
              <a:rPr lang="en-US" dirty="0"/>
              <a:t>Title line 1</a:t>
            </a:r>
            <a:endParaRPr lang="en-AU" dirty="0"/>
          </a:p>
        </p:txBody>
      </p:sp>
      <p:sp>
        <p:nvSpPr>
          <p:cNvPr id="14" name="Tab 1"/>
          <p:cNvSpPr/>
          <p:nvPr userDrawn="1"/>
        </p:nvSpPr>
        <p:spPr>
          <a:xfrm>
            <a:off x="1" y="831600"/>
            <a:ext cx="216000" cy="219600"/>
          </a:xfrm>
          <a:prstGeom prst="rect">
            <a:avLst/>
          </a:prstGeom>
          <a:solidFill>
            <a:schemeClr val="accent2"/>
          </a:solidFill>
          <a:ln w="12700" cap="flat" cmpd="sng" algn="ctr">
            <a:noFill/>
            <a:prstDash val="solid"/>
            <a:miter lim="800000"/>
          </a:ln>
          <a:effectLst/>
          <a:extLst>
            <a:ext uri="{91240B29-F687-4F45-9708-019B960494DF}">
              <a14:hiddenLine xmlns:a14="http://schemas.microsoft.com/office/drawing/2010/main" w="12700" cap="flat" cmpd="sng" algn="ctr">
                <a:solidFill>
                  <a:schemeClr val="accent2"/>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sz="1800"/>
          </a:p>
        </p:txBody>
      </p:sp>
      <p:sp>
        <p:nvSpPr>
          <p:cNvPr id="7" name="Text Placeholder 6"/>
          <p:cNvSpPr>
            <a:spLocks noGrp="1"/>
          </p:cNvSpPr>
          <p:nvPr>
            <p:ph type="body" sz="quarter" idx="14" hasCustomPrompt="1"/>
          </p:nvPr>
        </p:nvSpPr>
        <p:spPr>
          <a:xfrm>
            <a:off x="8160000" y="3024001"/>
            <a:ext cx="3812400" cy="223053"/>
          </a:xfrm>
        </p:spPr>
        <p:txBody>
          <a:bodyPr>
            <a:noAutofit/>
          </a:bodyPr>
          <a:lstStyle>
            <a:lvl1pPr marL="0" indent="0">
              <a:buNone/>
              <a:defRPr sz="1600">
                <a:solidFill>
                  <a:schemeClr val="tx2"/>
                </a:solidFill>
              </a:defRPr>
            </a:lvl1pPr>
          </a:lstStyle>
          <a:p>
            <a:pPr lvl="0"/>
            <a:r>
              <a:rPr lang="en-AU" dirty="0"/>
              <a:t>Enter text here</a:t>
            </a:r>
          </a:p>
        </p:txBody>
      </p:sp>
      <p:sp>
        <p:nvSpPr>
          <p:cNvPr id="16" name="Text Placeholder 6"/>
          <p:cNvSpPr>
            <a:spLocks noGrp="1"/>
          </p:cNvSpPr>
          <p:nvPr>
            <p:ph type="body" sz="quarter" idx="15" hasCustomPrompt="1"/>
          </p:nvPr>
        </p:nvSpPr>
        <p:spPr>
          <a:xfrm>
            <a:off x="8160000" y="3455999"/>
            <a:ext cx="3812400" cy="1591200"/>
          </a:xfrm>
        </p:spPr>
        <p:txBody>
          <a:bodyPr>
            <a:noAutofit/>
          </a:bodyPr>
          <a:lstStyle>
            <a:lvl1pPr marL="0" indent="0">
              <a:spcBef>
                <a:spcPts val="0"/>
              </a:spcBef>
              <a:buNone/>
              <a:defRPr sz="1200">
                <a:solidFill>
                  <a:schemeClr val="tx2"/>
                </a:solidFill>
              </a:defRPr>
            </a:lvl1pPr>
          </a:lstStyle>
          <a:p>
            <a:pPr lvl="0"/>
            <a:r>
              <a:rPr lang="en-AU" dirty="0"/>
              <a:t>Enter text here</a:t>
            </a:r>
          </a:p>
        </p:txBody>
      </p:sp>
    </p:spTree>
    <p:extLst>
      <p:ext uri="{BB962C8B-B14F-4D97-AF65-F5344CB8AC3E}">
        <p14:creationId xmlns:p14="http://schemas.microsoft.com/office/powerpoint/2010/main" val="562933068"/>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Light Pattern, end slide, 3 line">
    <p:spTree>
      <p:nvGrpSpPr>
        <p:cNvPr id="1" name=""/>
        <p:cNvGrpSpPr/>
        <p:nvPr/>
      </p:nvGrpSpPr>
      <p:grpSpPr>
        <a:xfrm>
          <a:off x="0" y="0"/>
          <a:ext cx="0" cy="0"/>
          <a:chOff x="0" y="0"/>
          <a:chExt cx="0" cy="0"/>
        </a:xfrm>
      </p:grpSpPr>
      <p:sp>
        <p:nvSpPr>
          <p:cNvPr id="6" name="Rectangle 5"/>
          <p:cNvSpPr/>
          <p:nvPr userDrawn="1"/>
        </p:nvSpPr>
        <p:spPr>
          <a:xfrm>
            <a:off x="2" y="324000"/>
            <a:ext cx="12191999" cy="5760000"/>
          </a:xfrm>
          <a:prstGeom prst="rect">
            <a:avLst/>
          </a:prstGeom>
          <a:blipFill>
            <a:blip r:embed="rId2" cstate="screen">
              <a:extLst>
                <a:ext uri="{28A0092B-C50C-407E-A947-70E740481C1C}">
                  <a14:useLocalDpi xmlns:a14="http://schemas.microsoft.com/office/drawing/2010/main"/>
                </a:ext>
              </a:extLst>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sz="1800">
              <a:solidFill>
                <a:schemeClr val="tx2"/>
              </a:solidFill>
            </a:endParaRPr>
          </a:p>
        </p:txBody>
      </p:sp>
      <p:sp>
        <p:nvSpPr>
          <p:cNvPr id="5" name="Slide Number Placeholder 4"/>
          <p:cNvSpPr>
            <a:spLocks noGrp="1"/>
          </p:cNvSpPr>
          <p:nvPr>
            <p:ph type="sldNum" sz="quarter" idx="12"/>
          </p:nvPr>
        </p:nvSpPr>
        <p:spPr/>
        <p:txBody>
          <a:bodyPr/>
          <a:lstStyle/>
          <a:p>
            <a:fld id="{455123DE-DF0A-45CF-9929-81DBBDC71DC7}" type="slidenum">
              <a:rPr lang="en-AU" smtClean="0"/>
              <a:pPr/>
              <a:t>‹#›</a:t>
            </a:fld>
            <a:endParaRPr lang="en-AU" dirty="0"/>
          </a:p>
        </p:txBody>
      </p:sp>
      <p:sp>
        <p:nvSpPr>
          <p:cNvPr id="13" name="Title 1"/>
          <p:cNvSpPr>
            <a:spLocks noGrp="1"/>
          </p:cNvSpPr>
          <p:nvPr>
            <p:ph type="title" hasCustomPrompt="1"/>
          </p:nvPr>
        </p:nvSpPr>
        <p:spPr>
          <a:xfrm>
            <a:off x="576000" y="788400"/>
            <a:ext cx="11397600" cy="1000800"/>
          </a:xfrm>
          <a:prstGeom prst="rect">
            <a:avLst/>
          </a:prstGeom>
        </p:spPr>
        <p:txBody>
          <a:bodyPr lIns="0" tIns="0" rIns="0" bIns="0" anchor="t" anchorCtr="0">
            <a:noAutofit/>
          </a:bodyPr>
          <a:lstStyle>
            <a:lvl1pPr>
              <a:defRPr sz="2400" b="0" baseline="0">
                <a:solidFill>
                  <a:schemeClr val="tx2"/>
                </a:solidFill>
              </a:defRPr>
            </a:lvl1pPr>
          </a:lstStyle>
          <a:p>
            <a:r>
              <a:rPr lang="en-US" dirty="0"/>
              <a:t>Title line 1</a:t>
            </a:r>
            <a:br>
              <a:rPr lang="en-US" dirty="0"/>
            </a:br>
            <a:r>
              <a:rPr lang="en-US" dirty="0"/>
              <a:t>Title line 2</a:t>
            </a:r>
            <a:br>
              <a:rPr lang="en-US" dirty="0"/>
            </a:br>
            <a:r>
              <a:rPr lang="en-US" dirty="0"/>
              <a:t>Title line 3</a:t>
            </a:r>
            <a:endParaRPr lang="en-AU" dirty="0"/>
          </a:p>
        </p:txBody>
      </p:sp>
      <p:sp>
        <p:nvSpPr>
          <p:cNvPr id="14" name="Tab 1"/>
          <p:cNvSpPr/>
          <p:nvPr userDrawn="1"/>
        </p:nvSpPr>
        <p:spPr>
          <a:xfrm>
            <a:off x="1" y="831600"/>
            <a:ext cx="216000" cy="882000"/>
          </a:xfrm>
          <a:prstGeom prst="rect">
            <a:avLst/>
          </a:prstGeom>
          <a:solidFill>
            <a:schemeClr val="accent2"/>
          </a:solidFill>
          <a:ln w="12700" cap="flat" cmpd="sng" algn="ctr">
            <a:noFill/>
            <a:prstDash val="solid"/>
            <a:miter lim="800000"/>
          </a:ln>
          <a:effectLst/>
          <a:extLst>
            <a:ext uri="{91240B29-F687-4F45-9708-019B960494DF}">
              <a14:hiddenLine xmlns:a14="http://schemas.microsoft.com/office/drawing/2010/main" w="12700" cap="flat" cmpd="sng" algn="ctr">
                <a:solidFill>
                  <a:schemeClr val="accent2"/>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sz="1800"/>
          </a:p>
        </p:txBody>
      </p:sp>
      <p:sp>
        <p:nvSpPr>
          <p:cNvPr id="7" name="Text Placeholder 6"/>
          <p:cNvSpPr>
            <a:spLocks noGrp="1"/>
          </p:cNvSpPr>
          <p:nvPr>
            <p:ph type="body" sz="quarter" idx="14" hasCustomPrompt="1"/>
          </p:nvPr>
        </p:nvSpPr>
        <p:spPr>
          <a:xfrm>
            <a:off x="8160000" y="3024001"/>
            <a:ext cx="3812400" cy="223053"/>
          </a:xfrm>
        </p:spPr>
        <p:txBody>
          <a:bodyPr>
            <a:noAutofit/>
          </a:bodyPr>
          <a:lstStyle>
            <a:lvl1pPr marL="0" indent="0">
              <a:buNone/>
              <a:defRPr sz="1600">
                <a:solidFill>
                  <a:schemeClr val="tx2"/>
                </a:solidFill>
              </a:defRPr>
            </a:lvl1pPr>
          </a:lstStyle>
          <a:p>
            <a:pPr lvl="0"/>
            <a:r>
              <a:rPr lang="en-AU" dirty="0"/>
              <a:t>Enter text here</a:t>
            </a:r>
          </a:p>
        </p:txBody>
      </p:sp>
      <p:sp>
        <p:nvSpPr>
          <p:cNvPr id="16" name="Text Placeholder 6"/>
          <p:cNvSpPr>
            <a:spLocks noGrp="1"/>
          </p:cNvSpPr>
          <p:nvPr>
            <p:ph type="body" sz="quarter" idx="15" hasCustomPrompt="1"/>
          </p:nvPr>
        </p:nvSpPr>
        <p:spPr>
          <a:xfrm>
            <a:off x="8160000" y="3455999"/>
            <a:ext cx="3813600" cy="1591200"/>
          </a:xfrm>
        </p:spPr>
        <p:txBody>
          <a:bodyPr>
            <a:noAutofit/>
          </a:bodyPr>
          <a:lstStyle>
            <a:lvl1pPr marL="0" indent="0">
              <a:spcBef>
                <a:spcPts val="0"/>
              </a:spcBef>
              <a:buNone/>
              <a:defRPr sz="1200">
                <a:solidFill>
                  <a:schemeClr val="tx2"/>
                </a:solidFill>
              </a:defRPr>
            </a:lvl1pPr>
          </a:lstStyle>
          <a:p>
            <a:pPr lvl="0"/>
            <a:r>
              <a:rPr lang="en-AU" dirty="0"/>
              <a:t>Enter text here</a:t>
            </a:r>
          </a:p>
        </p:txBody>
      </p:sp>
    </p:spTree>
    <p:extLst>
      <p:ext uri="{BB962C8B-B14F-4D97-AF65-F5344CB8AC3E}">
        <p14:creationId xmlns:p14="http://schemas.microsoft.com/office/powerpoint/2010/main" val="977192635"/>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Light Pattern, end slide, 2 line">
    <p:spTree>
      <p:nvGrpSpPr>
        <p:cNvPr id="1" name=""/>
        <p:cNvGrpSpPr/>
        <p:nvPr/>
      </p:nvGrpSpPr>
      <p:grpSpPr>
        <a:xfrm>
          <a:off x="0" y="0"/>
          <a:ext cx="0" cy="0"/>
          <a:chOff x="0" y="0"/>
          <a:chExt cx="0" cy="0"/>
        </a:xfrm>
      </p:grpSpPr>
      <p:sp>
        <p:nvSpPr>
          <p:cNvPr id="6" name="Rectangle 5"/>
          <p:cNvSpPr/>
          <p:nvPr userDrawn="1"/>
        </p:nvSpPr>
        <p:spPr>
          <a:xfrm>
            <a:off x="2" y="324000"/>
            <a:ext cx="12191999" cy="5760000"/>
          </a:xfrm>
          <a:prstGeom prst="rect">
            <a:avLst/>
          </a:prstGeom>
          <a:blipFill>
            <a:blip r:embed="rId2" cstate="screen">
              <a:extLst>
                <a:ext uri="{28A0092B-C50C-407E-A947-70E740481C1C}">
                  <a14:useLocalDpi xmlns:a14="http://schemas.microsoft.com/office/drawing/2010/main"/>
                </a:ext>
              </a:extLst>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sz="1800">
              <a:solidFill>
                <a:schemeClr val="tx2"/>
              </a:solidFill>
            </a:endParaRPr>
          </a:p>
        </p:txBody>
      </p:sp>
      <p:sp>
        <p:nvSpPr>
          <p:cNvPr id="5" name="Slide Number Placeholder 4"/>
          <p:cNvSpPr>
            <a:spLocks noGrp="1"/>
          </p:cNvSpPr>
          <p:nvPr>
            <p:ph type="sldNum" sz="quarter" idx="12"/>
          </p:nvPr>
        </p:nvSpPr>
        <p:spPr/>
        <p:txBody>
          <a:bodyPr/>
          <a:lstStyle/>
          <a:p>
            <a:fld id="{455123DE-DF0A-45CF-9929-81DBBDC71DC7}" type="slidenum">
              <a:rPr lang="en-AU" smtClean="0"/>
              <a:pPr/>
              <a:t>‹#›</a:t>
            </a:fld>
            <a:endParaRPr lang="en-AU" dirty="0"/>
          </a:p>
        </p:txBody>
      </p:sp>
      <p:sp>
        <p:nvSpPr>
          <p:cNvPr id="13" name="Title 1"/>
          <p:cNvSpPr>
            <a:spLocks noGrp="1"/>
          </p:cNvSpPr>
          <p:nvPr>
            <p:ph type="title" hasCustomPrompt="1"/>
          </p:nvPr>
        </p:nvSpPr>
        <p:spPr>
          <a:xfrm>
            <a:off x="576000" y="788400"/>
            <a:ext cx="11397600" cy="669600"/>
          </a:xfrm>
          <a:prstGeom prst="rect">
            <a:avLst/>
          </a:prstGeom>
        </p:spPr>
        <p:txBody>
          <a:bodyPr lIns="0" tIns="0" rIns="0" bIns="0" anchor="t" anchorCtr="0">
            <a:noAutofit/>
          </a:bodyPr>
          <a:lstStyle>
            <a:lvl1pPr>
              <a:defRPr sz="2400" b="0" baseline="0">
                <a:solidFill>
                  <a:schemeClr val="tx2"/>
                </a:solidFill>
              </a:defRPr>
            </a:lvl1pPr>
          </a:lstStyle>
          <a:p>
            <a:r>
              <a:rPr lang="en-US" dirty="0"/>
              <a:t>Title line 1</a:t>
            </a:r>
            <a:br>
              <a:rPr lang="en-US" dirty="0"/>
            </a:br>
            <a:r>
              <a:rPr lang="en-US" dirty="0"/>
              <a:t>Title line 2</a:t>
            </a:r>
            <a:endParaRPr lang="en-AU" dirty="0"/>
          </a:p>
        </p:txBody>
      </p:sp>
      <p:sp>
        <p:nvSpPr>
          <p:cNvPr id="14" name="Tab 1"/>
          <p:cNvSpPr/>
          <p:nvPr userDrawn="1"/>
        </p:nvSpPr>
        <p:spPr>
          <a:xfrm>
            <a:off x="1" y="831600"/>
            <a:ext cx="216000" cy="550800"/>
          </a:xfrm>
          <a:prstGeom prst="rect">
            <a:avLst/>
          </a:prstGeom>
          <a:solidFill>
            <a:schemeClr val="accent2"/>
          </a:solidFill>
          <a:ln w="12700" cap="flat" cmpd="sng" algn="ctr">
            <a:noFill/>
            <a:prstDash val="solid"/>
            <a:miter lim="800000"/>
          </a:ln>
          <a:effectLst/>
          <a:extLst>
            <a:ext uri="{91240B29-F687-4F45-9708-019B960494DF}">
              <a14:hiddenLine xmlns:a14="http://schemas.microsoft.com/office/drawing/2010/main" w="12700" cap="flat" cmpd="sng" algn="ctr">
                <a:solidFill>
                  <a:schemeClr val="accent2"/>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sz="1800"/>
          </a:p>
        </p:txBody>
      </p:sp>
      <p:sp>
        <p:nvSpPr>
          <p:cNvPr id="7" name="Text Placeholder 6"/>
          <p:cNvSpPr>
            <a:spLocks noGrp="1"/>
          </p:cNvSpPr>
          <p:nvPr>
            <p:ph type="body" sz="quarter" idx="14" hasCustomPrompt="1"/>
          </p:nvPr>
        </p:nvSpPr>
        <p:spPr>
          <a:xfrm>
            <a:off x="8160000" y="3024001"/>
            <a:ext cx="3812400" cy="223053"/>
          </a:xfrm>
        </p:spPr>
        <p:txBody>
          <a:bodyPr>
            <a:noAutofit/>
          </a:bodyPr>
          <a:lstStyle>
            <a:lvl1pPr marL="0" indent="0">
              <a:buNone/>
              <a:defRPr sz="1600">
                <a:solidFill>
                  <a:schemeClr val="tx2"/>
                </a:solidFill>
              </a:defRPr>
            </a:lvl1pPr>
          </a:lstStyle>
          <a:p>
            <a:pPr lvl="0"/>
            <a:r>
              <a:rPr lang="en-AU" dirty="0"/>
              <a:t>Enter text here</a:t>
            </a:r>
          </a:p>
        </p:txBody>
      </p:sp>
      <p:sp>
        <p:nvSpPr>
          <p:cNvPr id="16" name="Text Placeholder 6"/>
          <p:cNvSpPr>
            <a:spLocks noGrp="1"/>
          </p:cNvSpPr>
          <p:nvPr>
            <p:ph type="body" sz="quarter" idx="15" hasCustomPrompt="1"/>
          </p:nvPr>
        </p:nvSpPr>
        <p:spPr>
          <a:xfrm>
            <a:off x="8160000" y="3455999"/>
            <a:ext cx="3813600" cy="1591200"/>
          </a:xfrm>
        </p:spPr>
        <p:txBody>
          <a:bodyPr>
            <a:noAutofit/>
          </a:bodyPr>
          <a:lstStyle>
            <a:lvl1pPr marL="0" indent="0">
              <a:spcBef>
                <a:spcPts val="0"/>
              </a:spcBef>
              <a:buNone/>
              <a:defRPr sz="1200">
                <a:solidFill>
                  <a:schemeClr val="tx2"/>
                </a:solidFill>
              </a:defRPr>
            </a:lvl1pPr>
          </a:lstStyle>
          <a:p>
            <a:pPr lvl="0"/>
            <a:r>
              <a:rPr lang="en-AU" dirty="0"/>
              <a:t>Enter text here</a:t>
            </a:r>
          </a:p>
        </p:txBody>
      </p:sp>
    </p:spTree>
    <p:extLst>
      <p:ext uri="{BB962C8B-B14F-4D97-AF65-F5344CB8AC3E}">
        <p14:creationId xmlns:p14="http://schemas.microsoft.com/office/powerpoint/2010/main" val="1337624592"/>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Light Pattern, end slide, 1 line">
    <p:spTree>
      <p:nvGrpSpPr>
        <p:cNvPr id="1" name=""/>
        <p:cNvGrpSpPr/>
        <p:nvPr/>
      </p:nvGrpSpPr>
      <p:grpSpPr>
        <a:xfrm>
          <a:off x="0" y="0"/>
          <a:ext cx="0" cy="0"/>
          <a:chOff x="0" y="0"/>
          <a:chExt cx="0" cy="0"/>
        </a:xfrm>
      </p:grpSpPr>
      <p:sp>
        <p:nvSpPr>
          <p:cNvPr id="6" name="Rectangle 5"/>
          <p:cNvSpPr/>
          <p:nvPr userDrawn="1"/>
        </p:nvSpPr>
        <p:spPr>
          <a:xfrm>
            <a:off x="2" y="324000"/>
            <a:ext cx="12191999" cy="5760000"/>
          </a:xfrm>
          <a:prstGeom prst="rect">
            <a:avLst/>
          </a:prstGeom>
          <a:blipFill>
            <a:blip r:embed="rId2" cstate="screen">
              <a:extLst>
                <a:ext uri="{28A0092B-C50C-407E-A947-70E740481C1C}">
                  <a14:useLocalDpi xmlns:a14="http://schemas.microsoft.com/office/drawing/2010/main"/>
                </a:ext>
              </a:extLst>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sz="1800">
              <a:solidFill>
                <a:schemeClr val="tx2"/>
              </a:solidFill>
            </a:endParaRPr>
          </a:p>
        </p:txBody>
      </p:sp>
      <p:sp>
        <p:nvSpPr>
          <p:cNvPr id="5" name="Slide Number Placeholder 4"/>
          <p:cNvSpPr>
            <a:spLocks noGrp="1"/>
          </p:cNvSpPr>
          <p:nvPr>
            <p:ph type="sldNum" sz="quarter" idx="12"/>
          </p:nvPr>
        </p:nvSpPr>
        <p:spPr/>
        <p:txBody>
          <a:bodyPr/>
          <a:lstStyle/>
          <a:p>
            <a:fld id="{455123DE-DF0A-45CF-9929-81DBBDC71DC7}" type="slidenum">
              <a:rPr lang="en-AU" smtClean="0"/>
              <a:pPr/>
              <a:t>‹#›</a:t>
            </a:fld>
            <a:endParaRPr lang="en-AU" dirty="0"/>
          </a:p>
        </p:txBody>
      </p:sp>
      <p:sp>
        <p:nvSpPr>
          <p:cNvPr id="13" name="Title 1"/>
          <p:cNvSpPr>
            <a:spLocks noGrp="1"/>
          </p:cNvSpPr>
          <p:nvPr>
            <p:ph type="title" hasCustomPrompt="1"/>
          </p:nvPr>
        </p:nvSpPr>
        <p:spPr>
          <a:xfrm>
            <a:off x="576000" y="788400"/>
            <a:ext cx="11397600" cy="338400"/>
          </a:xfrm>
          <a:prstGeom prst="rect">
            <a:avLst/>
          </a:prstGeom>
        </p:spPr>
        <p:txBody>
          <a:bodyPr lIns="0" tIns="0" rIns="0" bIns="0" anchor="t" anchorCtr="0">
            <a:noAutofit/>
          </a:bodyPr>
          <a:lstStyle>
            <a:lvl1pPr>
              <a:defRPr sz="2400" b="0" baseline="0">
                <a:solidFill>
                  <a:schemeClr val="tx2"/>
                </a:solidFill>
              </a:defRPr>
            </a:lvl1pPr>
          </a:lstStyle>
          <a:p>
            <a:r>
              <a:rPr lang="en-US" dirty="0"/>
              <a:t>Title line 1</a:t>
            </a:r>
            <a:endParaRPr lang="en-AU" dirty="0"/>
          </a:p>
        </p:txBody>
      </p:sp>
      <p:sp>
        <p:nvSpPr>
          <p:cNvPr id="14" name="Tab 1"/>
          <p:cNvSpPr/>
          <p:nvPr userDrawn="1"/>
        </p:nvSpPr>
        <p:spPr>
          <a:xfrm>
            <a:off x="1" y="831600"/>
            <a:ext cx="216000" cy="219600"/>
          </a:xfrm>
          <a:prstGeom prst="rect">
            <a:avLst/>
          </a:prstGeom>
          <a:solidFill>
            <a:schemeClr val="accent2"/>
          </a:solidFill>
          <a:ln w="12700" cap="flat" cmpd="sng" algn="ctr">
            <a:noFill/>
            <a:prstDash val="solid"/>
            <a:miter lim="800000"/>
          </a:ln>
          <a:effectLst/>
          <a:extLst>
            <a:ext uri="{91240B29-F687-4F45-9708-019B960494DF}">
              <a14:hiddenLine xmlns:a14="http://schemas.microsoft.com/office/drawing/2010/main" w="12700" cap="flat" cmpd="sng" algn="ctr">
                <a:solidFill>
                  <a:schemeClr val="accent2"/>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sz="1800"/>
          </a:p>
        </p:txBody>
      </p:sp>
      <p:sp>
        <p:nvSpPr>
          <p:cNvPr id="7" name="Text Placeholder 6"/>
          <p:cNvSpPr>
            <a:spLocks noGrp="1"/>
          </p:cNvSpPr>
          <p:nvPr>
            <p:ph type="body" sz="quarter" idx="14" hasCustomPrompt="1"/>
          </p:nvPr>
        </p:nvSpPr>
        <p:spPr>
          <a:xfrm>
            <a:off x="8160000" y="3024001"/>
            <a:ext cx="3812400" cy="223053"/>
          </a:xfrm>
        </p:spPr>
        <p:txBody>
          <a:bodyPr>
            <a:noAutofit/>
          </a:bodyPr>
          <a:lstStyle>
            <a:lvl1pPr marL="0" indent="0">
              <a:buNone/>
              <a:defRPr sz="1600">
                <a:solidFill>
                  <a:schemeClr val="tx2"/>
                </a:solidFill>
              </a:defRPr>
            </a:lvl1pPr>
          </a:lstStyle>
          <a:p>
            <a:pPr lvl="0"/>
            <a:r>
              <a:rPr lang="en-AU" dirty="0"/>
              <a:t>Enter text here</a:t>
            </a:r>
          </a:p>
        </p:txBody>
      </p:sp>
      <p:sp>
        <p:nvSpPr>
          <p:cNvPr id="16" name="Text Placeholder 6"/>
          <p:cNvSpPr>
            <a:spLocks noGrp="1"/>
          </p:cNvSpPr>
          <p:nvPr>
            <p:ph type="body" sz="quarter" idx="15" hasCustomPrompt="1"/>
          </p:nvPr>
        </p:nvSpPr>
        <p:spPr>
          <a:xfrm>
            <a:off x="8160000" y="3455999"/>
            <a:ext cx="3812400" cy="1591200"/>
          </a:xfrm>
        </p:spPr>
        <p:txBody>
          <a:bodyPr>
            <a:noAutofit/>
          </a:bodyPr>
          <a:lstStyle>
            <a:lvl1pPr marL="0" indent="0">
              <a:spcBef>
                <a:spcPts val="0"/>
              </a:spcBef>
              <a:buNone/>
              <a:defRPr sz="1200">
                <a:solidFill>
                  <a:schemeClr val="tx2"/>
                </a:solidFill>
              </a:defRPr>
            </a:lvl1pPr>
          </a:lstStyle>
          <a:p>
            <a:pPr lvl="0"/>
            <a:r>
              <a:rPr lang="en-AU" dirty="0"/>
              <a:t>Enter text here</a:t>
            </a:r>
          </a:p>
        </p:txBody>
      </p:sp>
    </p:spTree>
    <p:extLst>
      <p:ext uri="{BB962C8B-B14F-4D97-AF65-F5344CB8AC3E}">
        <p14:creationId xmlns:p14="http://schemas.microsoft.com/office/powerpoint/2010/main" val="3324353052"/>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Text with landscape, 3 line">
    <p:bg bwMode="auto">
      <p:bgRef idx="1001">
        <a:schemeClr val="bg1"/>
      </p:bgRef>
    </p:bg>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p:txBody>
          <a:bodyPr/>
          <a:lstStyle/>
          <a:p>
            <a:fld id="{455123DE-DF0A-45CF-9929-81DBBDC71DC7}" type="slidenum">
              <a:rPr lang="en-AU" smtClean="0"/>
              <a:pPr/>
              <a:t>‹#›</a:t>
            </a:fld>
            <a:endParaRPr lang="en-AU" dirty="0"/>
          </a:p>
        </p:txBody>
      </p:sp>
      <p:sp>
        <p:nvSpPr>
          <p:cNvPr id="8" name="Text Placeholder 8"/>
          <p:cNvSpPr>
            <a:spLocks noGrp="1"/>
          </p:cNvSpPr>
          <p:nvPr>
            <p:ph type="body" sz="quarter" idx="13" hasCustomPrompt="1"/>
          </p:nvPr>
        </p:nvSpPr>
        <p:spPr>
          <a:xfrm>
            <a:off x="576000" y="1940400"/>
            <a:ext cx="11397600" cy="169277"/>
          </a:xfrm>
        </p:spPr>
        <p:txBody>
          <a:bodyPr lIns="0" tIns="0" rIns="0" bIns="0">
            <a:noAutofit/>
          </a:bodyPr>
          <a:lstStyle>
            <a:lvl1pPr marL="0" indent="0">
              <a:lnSpc>
                <a:spcPct val="100000"/>
              </a:lnSpc>
              <a:spcBef>
                <a:spcPts val="0"/>
              </a:spcBef>
              <a:buFont typeface="+mj-lt"/>
              <a:buNone/>
              <a:defRPr sz="1100"/>
            </a:lvl1pPr>
          </a:lstStyle>
          <a:p>
            <a:pPr lvl="0"/>
            <a:r>
              <a:rPr lang="en-US" dirty="0"/>
              <a:t>Enter text here</a:t>
            </a:r>
          </a:p>
        </p:txBody>
      </p:sp>
      <p:sp>
        <p:nvSpPr>
          <p:cNvPr id="10" name="Title 1"/>
          <p:cNvSpPr>
            <a:spLocks noGrp="1"/>
          </p:cNvSpPr>
          <p:nvPr>
            <p:ph type="title" hasCustomPrompt="1"/>
          </p:nvPr>
        </p:nvSpPr>
        <p:spPr>
          <a:xfrm>
            <a:off x="576000" y="788400"/>
            <a:ext cx="11397600" cy="1000800"/>
          </a:xfrm>
          <a:prstGeom prst="rect">
            <a:avLst/>
          </a:prstGeom>
        </p:spPr>
        <p:txBody>
          <a:bodyPr lIns="0" tIns="0" rIns="0" bIns="0" anchor="t" anchorCtr="0">
            <a:noAutofit/>
          </a:bodyPr>
          <a:lstStyle>
            <a:lvl1pPr>
              <a:defRPr/>
            </a:lvl1pPr>
          </a:lstStyle>
          <a:p>
            <a:r>
              <a:rPr lang="en-US" dirty="0"/>
              <a:t>Title line 1</a:t>
            </a:r>
            <a:br>
              <a:rPr lang="en-US" dirty="0"/>
            </a:br>
            <a:r>
              <a:rPr lang="en-US" dirty="0"/>
              <a:t>Title line 2</a:t>
            </a:r>
            <a:br>
              <a:rPr lang="en-US" dirty="0"/>
            </a:br>
            <a:r>
              <a:rPr lang="en-US" dirty="0"/>
              <a:t>Title line 3</a:t>
            </a:r>
            <a:endParaRPr lang="en-AU" dirty="0"/>
          </a:p>
        </p:txBody>
      </p:sp>
      <p:sp>
        <p:nvSpPr>
          <p:cNvPr id="6" name="Chart Placeholder 5"/>
          <p:cNvSpPr>
            <a:spLocks noGrp="1"/>
          </p:cNvSpPr>
          <p:nvPr>
            <p:ph type="chart" sz="quarter" idx="14" hasCustomPrompt="1"/>
          </p:nvPr>
        </p:nvSpPr>
        <p:spPr>
          <a:xfrm>
            <a:off x="0" y="2513013"/>
            <a:ext cx="12192000" cy="3571200"/>
          </a:xfrm>
        </p:spPr>
        <p:txBody>
          <a:bodyPr/>
          <a:lstStyle>
            <a:lvl1pPr marL="0" indent="0">
              <a:buNone/>
              <a:defRPr/>
            </a:lvl1pPr>
          </a:lstStyle>
          <a:p>
            <a:r>
              <a:rPr lang="en-AU" dirty="0"/>
              <a:t>Insert Chart here</a:t>
            </a:r>
          </a:p>
        </p:txBody>
      </p:sp>
      <p:sp>
        <p:nvSpPr>
          <p:cNvPr id="7" name="Tab 1"/>
          <p:cNvSpPr/>
          <p:nvPr userDrawn="1"/>
        </p:nvSpPr>
        <p:spPr>
          <a:xfrm>
            <a:off x="0" y="831600"/>
            <a:ext cx="216000" cy="882000"/>
          </a:xfrm>
          <a:prstGeom prst="rect">
            <a:avLst/>
          </a:prstGeom>
          <a:solidFill>
            <a:schemeClr val="accent2"/>
          </a:solidFill>
          <a:ln w="12700" cap="flat" cmpd="sng" algn="ctr">
            <a:noFill/>
            <a:prstDash val="solid"/>
            <a:miter lim="800000"/>
          </a:ln>
          <a:effectLst/>
          <a:extLst>
            <a:ext uri="{91240B29-F687-4F45-9708-019B960494DF}">
              <a14:hiddenLine xmlns:a14="http://schemas.microsoft.com/office/drawing/2010/main" w="12700" cap="flat" cmpd="sng" algn="ctr">
                <a:solidFill>
                  <a:schemeClr val="accent2"/>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sz="1800"/>
          </a:p>
        </p:txBody>
      </p:sp>
    </p:spTree>
    <p:extLst>
      <p:ext uri="{BB962C8B-B14F-4D97-AF65-F5344CB8AC3E}">
        <p14:creationId xmlns:p14="http://schemas.microsoft.com/office/powerpoint/2010/main" val="825675597"/>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Text with landscape, 2 line">
    <p:bg bwMode="auto">
      <p:bgRef idx="1001">
        <a:schemeClr val="bg1"/>
      </p:bgRef>
    </p:bg>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p:txBody>
          <a:bodyPr/>
          <a:lstStyle/>
          <a:p>
            <a:fld id="{455123DE-DF0A-45CF-9929-81DBBDC71DC7}" type="slidenum">
              <a:rPr lang="en-AU" smtClean="0"/>
              <a:pPr/>
              <a:t>‹#›</a:t>
            </a:fld>
            <a:endParaRPr lang="en-AU" dirty="0"/>
          </a:p>
        </p:txBody>
      </p:sp>
      <p:sp>
        <p:nvSpPr>
          <p:cNvPr id="8" name="Text Placeholder 8"/>
          <p:cNvSpPr>
            <a:spLocks noGrp="1"/>
          </p:cNvSpPr>
          <p:nvPr>
            <p:ph type="body" sz="quarter" idx="13" hasCustomPrompt="1"/>
          </p:nvPr>
        </p:nvSpPr>
        <p:spPr>
          <a:xfrm>
            <a:off x="576000" y="1940400"/>
            <a:ext cx="11397600" cy="169277"/>
          </a:xfrm>
        </p:spPr>
        <p:txBody>
          <a:bodyPr lIns="0" tIns="0" rIns="0" bIns="0">
            <a:noAutofit/>
          </a:bodyPr>
          <a:lstStyle>
            <a:lvl1pPr marL="0" indent="0">
              <a:lnSpc>
                <a:spcPct val="100000"/>
              </a:lnSpc>
              <a:spcBef>
                <a:spcPts val="0"/>
              </a:spcBef>
              <a:buFont typeface="+mj-lt"/>
              <a:buNone/>
              <a:defRPr sz="1100"/>
            </a:lvl1pPr>
          </a:lstStyle>
          <a:p>
            <a:pPr lvl="0"/>
            <a:r>
              <a:rPr lang="en-US" dirty="0"/>
              <a:t>Enter text here</a:t>
            </a:r>
          </a:p>
        </p:txBody>
      </p:sp>
      <p:sp>
        <p:nvSpPr>
          <p:cNvPr id="10" name="Title 1"/>
          <p:cNvSpPr>
            <a:spLocks noGrp="1"/>
          </p:cNvSpPr>
          <p:nvPr>
            <p:ph type="title" hasCustomPrompt="1"/>
          </p:nvPr>
        </p:nvSpPr>
        <p:spPr>
          <a:xfrm>
            <a:off x="576000" y="788400"/>
            <a:ext cx="11397600" cy="669600"/>
          </a:xfrm>
          <a:prstGeom prst="rect">
            <a:avLst/>
          </a:prstGeom>
        </p:spPr>
        <p:txBody>
          <a:bodyPr lIns="0" tIns="0" rIns="0" bIns="0" anchor="t" anchorCtr="0">
            <a:noAutofit/>
          </a:bodyPr>
          <a:lstStyle/>
          <a:p>
            <a:r>
              <a:rPr lang="en-US" dirty="0"/>
              <a:t>Title line 1</a:t>
            </a:r>
            <a:br>
              <a:rPr lang="en-US" dirty="0"/>
            </a:br>
            <a:r>
              <a:rPr lang="en-US" dirty="0"/>
              <a:t>Title line 2</a:t>
            </a:r>
            <a:endParaRPr lang="en-AU" dirty="0"/>
          </a:p>
        </p:txBody>
      </p:sp>
      <p:sp>
        <p:nvSpPr>
          <p:cNvPr id="6" name="Chart Placeholder 5"/>
          <p:cNvSpPr>
            <a:spLocks noGrp="1"/>
          </p:cNvSpPr>
          <p:nvPr>
            <p:ph type="chart" sz="quarter" idx="14" hasCustomPrompt="1"/>
          </p:nvPr>
        </p:nvSpPr>
        <p:spPr>
          <a:xfrm>
            <a:off x="0" y="2513013"/>
            <a:ext cx="12192000" cy="3571200"/>
          </a:xfrm>
        </p:spPr>
        <p:txBody>
          <a:bodyPr/>
          <a:lstStyle>
            <a:lvl1pPr marL="0" indent="0">
              <a:buNone/>
              <a:defRPr/>
            </a:lvl1pPr>
          </a:lstStyle>
          <a:p>
            <a:r>
              <a:rPr lang="en-AU" dirty="0"/>
              <a:t>Insert Chart here</a:t>
            </a:r>
          </a:p>
        </p:txBody>
      </p:sp>
      <p:sp>
        <p:nvSpPr>
          <p:cNvPr id="7" name="Tab 1"/>
          <p:cNvSpPr/>
          <p:nvPr userDrawn="1"/>
        </p:nvSpPr>
        <p:spPr>
          <a:xfrm>
            <a:off x="0" y="831600"/>
            <a:ext cx="216000" cy="550800"/>
          </a:xfrm>
          <a:prstGeom prst="rect">
            <a:avLst/>
          </a:prstGeom>
          <a:solidFill>
            <a:schemeClr val="accent2"/>
          </a:solidFill>
          <a:ln w="12700" cap="flat" cmpd="sng" algn="ctr">
            <a:noFill/>
            <a:prstDash val="solid"/>
            <a:miter lim="800000"/>
          </a:ln>
          <a:effectLst/>
          <a:extLst>
            <a:ext uri="{91240B29-F687-4F45-9708-019B960494DF}">
              <a14:hiddenLine xmlns:a14="http://schemas.microsoft.com/office/drawing/2010/main" w="12700" cap="flat" cmpd="sng" algn="ctr">
                <a:solidFill>
                  <a:schemeClr val="accent2"/>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sz="1800"/>
          </a:p>
        </p:txBody>
      </p:sp>
    </p:spTree>
    <p:extLst>
      <p:ext uri="{BB962C8B-B14F-4D97-AF65-F5344CB8AC3E}">
        <p14:creationId xmlns:p14="http://schemas.microsoft.com/office/powerpoint/2010/main" val="1945092725"/>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Text with landscape, 1 line">
    <p:bg bwMode="auto">
      <p:bgRef idx="1001">
        <a:schemeClr val="bg1"/>
      </p:bgRef>
    </p:bg>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p:txBody>
          <a:bodyPr/>
          <a:lstStyle/>
          <a:p>
            <a:fld id="{455123DE-DF0A-45CF-9929-81DBBDC71DC7}" type="slidenum">
              <a:rPr lang="en-AU" smtClean="0"/>
              <a:pPr/>
              <a:t>‹#›</a:t>
            </a:fld>
            <a:endParaRPr lang="en-AU" dirty="0"/>
          </a:p>
        </p:txBody>
      </p:sp>
      <p:sp>
        <p:nvSpPr>
          <p:cNvPr id="8" name="Text Placeholder 8"/>
          <p:cNvSpPr>
            <a:spLocks noGrp="1"/>
          </p:cNvSpPr>
          <p:nvPr>
            <p:ph type="body" sz="quarter" idx="13" hasCustomPrompt="1"/>
          </p:nvPr>
        </p:nvSpPr>
        <p:spPr>
          <a:xfrm>
            <a:off x="576000" y="1940400"/>
            <a:ext cx="11397600" cy="169277"/>
          </a:xfrm>
        </p:spPr>
        <p:txBody>
          <a:bodyPr lIns="0" tIns="0" rIns="0" bIns="0">
            <a:noAutofit/>
          </a:bodyPr>
          <a:lstStyle>
            <a:lvl1pPr marL="0" indent="0">
              <a:lnSpc>
                <a:spcPct val="100000"/>
              </a:lnSpc>
              <a:spcBef>
                <a:spcPts val="0"/>
              </a:spcBef>
              <a:buFont typeface="+mj-lt"/>
              <a:buNone/>
              <a:defRPr sz="1100"/>
            </a:lvl1pPr>
          </a:lstStyle>
          <a:p>
            <a:pPr lvl="0"/>
            <a:r>
              <a:rPr lang="en-US" dirty="0"/>
              <a:t>Enter text here</a:t>
            </a:r>
          </a:p>
        </p:txBody>
      </p:sp>
      <p:sp>
        <p:nvSpPr>
          <p:cNvPr id="10" name="Title 1"/>
          <p:cNvSpPr>
            <a:spLocks noGrp="1"/>
          </p:cNvSpPr>
          <p:nvPr>
            <p:ph type="title" hasCustomPrompt="1"/>
          </p:nvPr>
        </p:nvSpPr>
        <p:spPr>
          <a:xfrm>
            <a:off x="576000" y="788400"/>
            <a:ext cx="11397600" cy="338400"/>
          </a:xfrm>
          <a:prstGeom prst="rect">
            <a:avLst/>
          </a:prstGeom>
        </p:spPr>
        <p:txBody>
          <a:bodyPr lIns="0" tIns="0" rIns="0" bIns="0" anchor="t" anchorCtr="0">
            <a:noAutofit/>
          </a:bodyPr>
          <a:lstStyle/>
          <a:p>
            <a:r>
              <a:rPr lang="en-US" dirty="0"/>
              <a:t>Title line 1</a:t>
            </a:r>
            <a:endParaRPr lang="en-AU" dirty="0"/>
          </a:p>
        </p:txBody>
      </p:sp>
      <p:sp>
        <p:nvSpPr>
          <p:cNvPr id="6" name="Chart Placeholder 5"/>
          <p:cNvSpPr>
            <a:spLocks noGrp="1"/>
          </p:cNvSpPr>
          <p:nvPr>
            <p:ph type="chart" sz="quarter" idx="14" hasCustomPrompt="1"/>
          </p:nvPr>
        </p:nvSpPr>
        <p:spPr>
          <a:xfrm>
            <a:off x="0" y="2513013"/>
            <a:ext cx="12192000" cy="3571200"/>
          </a:xfrm>
        </p:spPr>
        <p:txBody>
          <a:bodyPr/>
          <a:lstStyle>
            <a:lvl1pPr marL="0" indent="0">
              <a:buNone/>
              <a:defRPr/>
            </a:lvl1pPr>
          </a:lstStyle>
          <a:p>
            <a:r>
              <a:rPr lang="en-AU" dirty="0"/>
              <a:t>Insert Chart here</a:t>
            </a:r>
          </a:p>
        </p:txBody>
      </p:sp>
      <p:sp>
        <p:nvSpPr>
          <p:cNvPr id="7" name="Tab 1"/>
          <p:cNvSpPr/>
          <p:nvPr userDrawn="1"/>
        </p:nvSpPr>
        <p:spPr>
          <a:xfrm>
            <a:off x="0" y="831600"/>
            <a:ext cx="216000" cy="219600"/>
          </a:xfrm>
          <a:prstGeom prst="rect">
            <a:avLst/>
          </a:prstGeom>
          <a:solidFill>
            <a:schemeClr val="accent2"/>
          </a:solidFill>
          <a:ln w="12700" cap="flat" cmpd="sng" algn="ctr">
            <a:noFill/>
            <a:prstDash val="solid"/>
            <a:miter lim="800000"/>
          </a:ln>
          <a:effectLst/>
          <a:extLst>
            <a:ext uri="{91240B29-F687-4F45-9708-019B960494DF}">
              <a14:hiddenLine xmlns:a14="http://schemas.microsoft.com/office/drawing/2010/main" w="12700" cap="flat" cmpd="sng" algn="ctr">
                <a:solidFill>
                  <a:schemeClr val="accent2"/>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sz="1800"/>
          </a:p>
        </p:txBody>
      </p:sp>
    </p:spTree>
    <p:extLst>
      <p:ext uri="{BB962C8B-B14F-4D97-AF65-F5344CB8AC3E}">
        <p14:creationId xmlns:p14="http://schemas.microsoft.com/office/powerpoint/2010/main" val="135918190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Master title, right, boxed, 3 line">
    <p:bg bwMode="auto">
      <p:bgRef idx="1001">
        <a:schemeClr val="bg1"/>
      </p:bgRef>
    </p:bg>
    <p:spTree>
      <p:nvGrpSpPr>
        <p:cNvPr id="1" name=""/>
        <p:cNvGrpSpPr/>
        <p:nvPr/>
      </p:nvGrpSpPr>
      <p:grpSpPr>
        <a:xfrm>
          <a:off x="0" y="0"/>
          <a:ext cx="0" cy="0"/>
          <a:chOff x="0" y="0"/>
          <a:chExt cx="0" cy="0"/>
        </a:xfrm>
      </p:grpSpPr>
      <p:sp>
        <p:nvSpPr>
          <p:cNvPr id="14" name="Rectangle 13"/>
          <p:cNvSpPr/>
          <p:nvPr userDrawn="1"/>
        </p:nvSpPr>
        <p:spPr>
          <a:xfrm>
            <a:off x="6094800" y="540000"/>
            <a:ext cx="6094800" cy="2502000"/>
          </a:xfrm>
          <a:prstGeom prst="rect">
            <a:avLst/>
          </a:prstGeom>
          <a:solidFill>
            <a:schemeClr val="bg1"/>
          </a:solidFill>
          <a:ln>
            <a:solidFill>
              <a:schemeClr val="bg2">
                <a:alpha val="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sz="1800"/>
          </a:p>
        </p:txBody>
      </p:sp>
      <p:sp>
        <p:nvSpPr>
          <p:cNvPr id="5" name="Slide Number Placeholder 4"/>
          <p:cNvSpPr>
            <a:spLocks noGrp="1"/>
          </p:cNvSpPr>
          <p:nvPr>
            <p:ph type="sldNum" sz="quarter" idx="12"/>
          </p:nvPr>
        </p:nvSpPr>
        <p:spPr/>
        <p:txBody>
          <a:bodyPr/>
          <a:lstStyle/>
          <a:p>
            <a:fld id="{455123DE-DF0A-45CF-9929-81DBBDC71DC7}" type="slidenum">
              <a:rPr lang="en-AU" smtClean="0"/>
              <a:pPr/>
              <a:t>‹#›</a:t>
            </a:fld>
            <a:endParaRPr lang="en-AU" dirty="0"/>
          </a:p>
        </p:txBody>
      </p:sp>
      <p:sp>
        <p:nvSpPr>
          <p:cNvPr id="15" name="Title 1"/>
          <p:cNvSpPr>
            <a:spLocks noGrp="1"/>
          </p:cNvSpPr>
          <p:nvPr>
            <p:ph type="title" hasCustomPrompt="1"/>
          </p:nvPr>
        </p:nvSpPr>
        <p:spPr>
          <a:xfrm>
            <a:off x="6670800" y="788400"/>
            <a:ext cx="4946400" cy="1000800"/>
          </a:xfrm>
          <a:prstGeom prst="rect">
            <a:avLst/>
          </a:prstGeom>
        </p:spPr>
        <p:txBody>
          <a:bodyPr lIns="0" tIns="0" rIns="0" bIns="0" anchor="t" anchorCtr="0">
            <a:noAutofit/>
          </a:bodyPr>
          <a:lstStyle>
            <a:lvl1pPr>
              <a:defRPr sz="2400" baseline="0"/>
            </a:lvl1pPr>
          </a:lstStyle>
          <a:p>
            <a:r>
              <a:rPr lang="en-US" dirty="0"/>
              <a:t>Title line 1</a:t>
            </a:r>
            <a:br>
              <a:rPr lang="en-US" dirty="0"/>
            </a:br>
            <a:r>
              <a:rPr lang="en-US" dirty="0"/>
              <a:t>Title line 2</a:t>
            </a:r>
            <a:br>
              <a:rPr lang="en-US" dirty="0"/>
            </a:br>
            <a:r>
              <a:rPr lang="en-US" dirty="0"/>
              <a:t>Title line 3</a:t>
            </a:r>
            <a:br>
              <a:rPr lang="en-US" dirty="0"/>
            </a:br>
            <a:endParaRPr lang="en-AU" dirty="0"/>
          </a:p>
        </p:txBody>
      </p:sp>
      <p:sp>
        <p:nvSpPr>
          <p:cNvPr id="16" name="Text Placeholder 7"/>
          <p:cNvSpPr>
            <a:spLocks noGrp="1"/>
          </p:cNvSpPr>
          <p:nvPr>
            <p:ph type="body" sz="quarter" idx="13" hasCustomPrompt="1"/>
          </p:nvPr>
        </p:nvSpPr>
        <p:spPr>
          <a:xfrm>
            <a:off x="6670799" y="2052000"/>
            <a:ext cx="4945201" cy="553998"/>
          </a:xfrm>
        </p:spPr>
        <p:txBody>
          <a:bodyPr lIns="0" tIns="0" rIns="0" bIns="0">
            <a:noAutofit/>
          </a:bodyPr>
          <a:lstStyle>
            <a:lvl1pPr marL="0" indent="0">
              <a:lnSpc>
                <a:spcPct val="100000"/>
              </a:lnSpc>
              <a:spcBef>
                <a:spcPts val="0"/>
              </a:spcBef>
              <a:buNone/>
              <a:defRPr sz="1200"/>
            </a:lvl1pPr>
          </a:lstStyle>
          <a:p>
            <a:pPr lvl="0"/>
            <a:r>
              <a:rPr lang="en-US" dirty="0"/>
              <a:t>Name</a:t>
            </a:r>
          </a:p>
          <a:p>
            <a:pPr lvl="0"/>
            <a:r>
              <a:rPr lang="en-US" dirty="0"/>
              <a:t>Job Title and Business</a:t>
            </a:r>
          </a:p>
          <a:p>
            <a:pPr lvl="0"/>
            <a:r>
              <a:rPr lang="en-US" dirty="0"/>
              <a:t>Date</a:t>
            </a:r>
          </a:p>
        </p:txBody>
      </p:sp>
      <p:sp>
        <p:nvSpPr>
          <p:cNvPr id="17" name="Tab 1"/>
          <p:cNvSpPr/>
          <p:nvPr userDrawn="1"/>
        </p:nvSpPr>
        <p:spPr>
          <a:xfrm>
            <a:off x="6094800" y="843957"/>
            <a:ext cx="216000" cy="882000"/>
          </a:xfrm>
          <a:prstGeom prst="rect">
            <a:avLst/>
          </a:prstGeom>
          <a:solidFill>
            <a:schemeClr val="accent2"/>
          </a:solidFill>
          <a:ln w="12700" cap="flat" cmpd="sng" algn="ctr">
            <a:noFill/>
            <a:prstDash val="solid"/>
            <a:miter lim="800000"/>
          </a:ln>
          <a:effectLst/>
          <a:extLst>
            <a:ext uri="{91240B29-F687-4F45-9708-019B960494DF}">
              <a14:hiddenLine xmlns:a14="http://schemas.microsoft.com/office/drawing/2010/main" w="12700" cap="flat" cmpd="sng" algn="ctr">
                <a:solidFill>
                  <a:schemeClr val="accent2"/>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sz="1800"/>
          </a:p>
        </p:txBody>
      </p:sp>
    </p:spTree>
    <p:extLst>
      <p:ext uri="{BB962C8B-B14F-4D97-AF65-F5344CB8AC3E}">
        <p14:creationId xmlns:p14="http://schemas.microsoft.com/office/powerpoint/2010/main" val="3340623042"/>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userDrawn="1">
  <p:cSld name="Text with Table Landscape, 3 line">
    <p:bg bwMode="auto">
      <p:bgRef idx="1001">
        <a:schemeClr val="bg1"/>
      </p:bgRef>
    </p:bg>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p:txBody>
          <a:bodyPr/>
          <a:lstStyle/>
          <a:p>
            <a:fld id="{455123DE-DF0A-45CF-9929-81DBBDC71DC7}" type="slidenum">
              <a:rPr lang="en-AU" smtClean="0"/>
              <a:pPr/>
              <a:t>‹#›</a:t>
            </a:fld>
            <a:endParaRPr lang="en-AU" dirty="0"/>
          </a:p>
        </p:txBody>
      </p:sp>
      <p:sp>
        <p:nvSpPr>
          <p:cNvPr id="8" name="Text Placeholder 8"/>
          <p:cNvSpPr>
            <a:spLocks noGrp="1"/>
          </p:cNvSpPr>
          <p:nvPr>
            <p:ph type="body" sz="quarter" idx="13" hasCustomPrompt="1"/>
          </p:nvPr>
        </p:nvSpPr>
        <p:spPr>
          <a:xfrm>
            <a:off x="576000" y="1940400"/>
            <a:ext cx="11397600" cy="169277"/>
          </a:xfrm>
        </p:spPr>
        <p:txBody>
          <a:bodyPr lIns="0" tIns="0" rIns="0" bIns="0">
            <a:noAutofit/>
          </a:bodyPr>
          <a:lstStyle>
            <a:lvl1pPr marL="0" indent="0">
              <a:lnSpc>
                <a:spcPct val="100000"/>
              </a:lnSpc>
              <a:spcBef>
                <a:spcPts val="0"/>
              </a:spcBef>
              <a:buFont typeface="+mj-lt"/>
              <a:buNone/>
              <a:defRPr sz="1100"/>
            </a:lvl1pPr>
          </a:lstStyle>
          <a:p>
            <a:pPr lvl="0"/>
            <a:r>
              <a:rPr lang="en-US" dirty="0"/>
              <a:t>Enter text here</a:t>
            </a:r>
          </a:p>
        </p:txBody>
      </p:sp>
      <p:sp>
        <p:nvSpPr>
          <p:cNvPr id="10" name="Title 1"/>
          <p:cNvSpPr>
            <a:spLocks noGrp="1"/>
          </p:cNvSpPr>
          <p:nvPr>
            <p:ph type="title" hasCustomPrompt="1"/>
          </p:nvPr>
        </p:nvSpPr>
        <p:spPr>
          <a:xfrm>
            <a:off x="576000" y="788400"/>
            <a:ext cx="11397600" cy="1000800"/>
          </a:xfrm>
          <a:prstGeom prst="rect">
            <a:avLst/>
          </a:prstGeom>
        </p:spPr>
        <p:txBody>
          <a:bodyPr lIns="0" tIns="0" rIns="0" bIns="0" anchor="t" anchorCtr="0">
            <a:noAutofit/>
          </a:bodyPr>
          <a:lstStyle>
            <a:lvl1pPr>
              <a:defRPr baseline="0"/>
            </a:lvl1pPr>
          </a:lstStyle>
          <a:p>
            <a:r>
              <a:rPr lang="en-US" dirty="0"/>
              <a:t>Title line 1</a:t>
            </a:r>
            <a:br>
              <a:rPr lang="en-US" dirty="0"/>
            </a:br>
            <a:r>
              <a:rPr lang="en-US" dirty="0"/>
              <a:t>Title line 2</a:t>
            </a:r>
            <a:br>
              <a:rPr lang="en-US" dirty="0"/>
            </a:br>
            <a:r>
              <a:rPr lang="en-US" dirty="0"/>
              <a:t>Title line 3</a:t>
            </a:r>
            <a:endParaRPr lang="en-AU" dirty="0"/>
          </a:p>
        </p:txBody>
      </p:sp>
      <p:sp>
        <p:nvSpPr>
          <p:cNvPr id="4" name="Table Placeholder 3"/>
          <p:cNvSpPr>
            <a:spLocks noGrp="1"/>
          </p:cNvSpPr>
          <p:nvPr>
            <p:ph type="tbl" sz="quarter" idx="14" hasCustomPrompt="1"/>
          </p:nvPr>
        </p:nvSpPr>
        <p:spPr>
          <a:xfrm>
            <a:off x="0" y="2512798"/>
            <a:ext cx="12192000" cy="3571200"/>
          </a:xfrm>
        </p:spPr>
        <p:txBody>
          <a:bodyPr/>
          <a:lstStyle>
            <a:lvl1pPr marL="0" indent="0">
              <a:buFontTx/>
              <a:buNone/>
              <a:defRPr/>
            </a:lvl1pPr>
          </a:lstStyle>
          <a:p>
            <a:r>
              <a:rPr lang="en-AU" dirty="0"/>
              <a:t>Insert Table here</a:t>
            </a:r>
          </a:p>
        </p:txBody>
      </p:sp>
      <p:sp>
        <p:nvSpPr>
          <p:cNvPr id="6" name="Tab 1"/>
          <p:cNvSpPr/>
          <p:nvPr userDrawn="1"/>
        </p:nvSpPr>
        <p:spPr>
          <a:xfrm>
            <a:off x="0" y="831600"/>
            <a:ext cx="216000" cy="882000"/>
          </a:xfrm>
          <a:prstGeom prst="rect">
            <a:avLst/>
          </a:prstGeom>
          <a:solidFill>
            <a:schemeClr val="accent2"/>
          </a:solidFill>
          <a:ln w="12700" cap="flat" cmpd="sng" algn="ctr">
            <a:noFill/>
            <a:prstDash val="solid"/>
            <a:miter lim="800000"/>
          </a:ln>
          <a:effectLst/>
          <a:extLst>
            <a:ext uri="{91240B29-F687-4F45-9708-019B960494DF}">
              <a14:hiddenLine xmlns:a14="http://schemas.microsoft.com/office/drawing/2010/main" w="12700" cap="flat" cmpd="sng" algn="ctr">
                <a:solidFill>
                  <a:schemeClr val="accent2"/>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sz="1800"/>
          </a:p>
        </p:txBody>
      </p:sp>
    </p:spTree>
    <p:extLst>
      <p:ext uri="{BB962C8B-B14F-4D97-AF65-F5344CB8AC3E}">
        <p14:creationId xmlns:p14="http://schemas.microsoft.com/office/powerpoint/2010/main" val="94527995"/>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userDrawn="1">
  <p:cSld name="Text with Table Landscape, 2 line">
    <p:bg bwMode="auto">
      <p:bgRef idx="1001">
        <a:schemeClr val="bg1"/>
      </p:bgRef>
    </p:bg>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p:txBody>
          <a:bodyPr/>
          <a:lstStyle/>
          <a:p>
            <a:fld id="{455123DE-DF0A-45CF-9929-81DBBDC71DC7}" type="slidenum">
              <a:rPr lang="en-AU" smtClean="0"/>
              <a:pPr/>
              <a:t>‹#›</a:t>
            </a:fld>
            <a:endParaRPr lang="en-AU" dirty="0"/>
          </a:p>
        </p:txBody>
      </p:sp>
      <p:sp>
        <p:nvSpPr>
          <p:cNvPr id="8" name="Text Placeholder 8"/>
          <p:cNvSpPr>
            <a:spLocks noGrp="1"/>
          </p:cNvSpPr>
          <p:nvPr>
            <p:ph type="body" sz="quarter" idx="13" hasCustomPrompt="1"/>
          </p:nvPr>
        </p:nvSpPr>
        <p:spPr>
          <a:xfrm>
            <a:off x="576000" y="1940400"/>
            <a:ext cx="11397600" cy="169277"/>
          </a:xfrm>
        </p:spPr>
        <p:txBody>
          <a:bodyPr lIns="0" tIns="0" rIns="0" bIns="0">
            <a:noAutofit/>
          </a:bodyPr>
          <a:lstStyle>
            <a:lvl1pPr marL="0" indent="0">
              <a:lnSpc>
                <a:spcPct val="100000"/>
              </a:lnSpc>
              <a:spcBef>
                <a:spcPts val="0"/>
              </a:spcBef>
              <a:buFont typeface="+mj-lt"/>
              <a:buNone/>
              <a:defRPr sz="1100"/>
            </a:lvl1pPr>
          </a:lstStyle>
          <a:p>
            <a:pPr lvl="0"/>
            <a:r>
              <a:rPr lang="en-US" dirty="0"/>
              <a:t>Enter text here</a:t>
            </a:r>
          </a:p>
        </p:txBody>
      </p:sp>
      <p:sp>
        <p:nvSpPr>
          <p:cNvPr id="10" name="Title 1"/>
          <p:cNvSpPr>
            <a:spLocks noGrp="1"/>
          </p:cNvSpPr>
          <p:nvPr>
            <p:ph type="title" hasCustomPrompt="1"/>
          </p:nvPr>
        </p:nvSpPr>
        <p:spPr>
          <a:xfrm>
            <a:off x="576000" y="788400"/>
            <a:ext cx="11397600" cy="669600"/>
          </a:xfrm>
          <a:prstGeom prst="rect">
            <a:avLst/>
          </a:prstGeom>
        </p:spPr>
        <p:txBody>
          <a:bodyPr lIns="0" tIns="0" rIns="0" bIns="0" anchor="t" anchorCtr="0">
            <a:noAutofit/>
          </a:bodyPr>
          <a:lstStyle/>
          <a:p>
            <a:r>
              <a:rPr lang="en-US" dirty="0"/>
              <a:t>Title line 1</a:t>
            </a:r>
            <a:br>
              <a:rPr lang="en-US" dirty="0"/>
            </a:br>
            <a:r>
              <a:rPr lang="en-US" dirty="0"/>
              <a:t>Title line 2</a:t>
            </a:r>
            <a:endParaRPr lang="en-AU" dirty="0"/>
          </a:p>
        </p:txBody>
      </p:sp>
      <p:sp>
        <p:nvSpPr>
          <p:cNvPr id="4" name="Table Placeholder 3"/>
          <p:cNvSpPr>
            <a:spLocks noGrp="1"/>
          </p:cNvSpPr>
          <p:nvPr>
            <p:ph type="tbl" sz="quarter" idx="14" hasCustomPrompt="1"/>
          </p:nvPr>
        </p:nvSpPr>
        <p:spPr>
          <a:xfrm>
            <a:off x="0" y="2512798"/>
            <a:ext cx="12192000" cy="3571200"/>
          </a:xfrm>
        </p:spPr>
        <p:txBody>
          <a:bodyPr/>
          <a:lstStyle>
            <a:lvl1pPr marL="0" indent="0">
              <a:buFontTx/>
              <a:buNone/>
              <a:defRPr/>
            </a:lvl1pPr>
          </a:lstStyle>
          <a:p>
            <a:r>
              <a:rPr lang="en-AU" dirty="0"/>
              <a:t>Insert Table here</a:t>
            </a:r>
          </a:p>
        </p:txBody>
      </p:sp>
      <p:sp>
        <p:nvSpPr>
          <p:cNvPr id="6" name="Tab 1"/>
          <p:cNvSpPr/>
          <p:nvPr userDrawn="1"/>
        </p:nvSpPr>
        <p:spPr>
          <a:xfrm>
            <a:off x="0" y="831600"/>
            <a:ext cx="216000" cy="550800"/>
          </a:xfrm>
          <a:prstGeom prst="rect">
            <a:avLst/>
          </a:prstGeom>
          <a:solidFill>
            <a:schemeClr val="accent2"/>
          </a:solidFill>
          <a:ln w="12700" cap="flat" cmpd="sng" algn="ctr">
            <a:noFill/>
            <a:prstDash val="solid"/>
            <a:miter lim="800000"/>
          </a:ln>
          <a:effectLst/>
          <a:extLst>
            <a:ext uri="{91240B29-F687-4F45-9708-019B960494DF}">
              <a14:hiddenLine xmlns:a14="http://schemas.microsoft.com/office/drawing/2010/main" w="12700" cap="flat" cmpd="sng" algn="ctr">
                <a:solidFill>
                  <a:schemeClr val="accent2"/>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sz="1800"/>
          </a:p>
        </p:txBody>
      </p:sp>
    </p:spTree>
    <p:extLst>
      <p:ext uri="{BB962C8B-B14F-4D97-AF65-F5344CB8AC3E}">
        <p14:creationId xmlns:p14="http://schemas.microsoft.com/office/powerpoint/2010/main" val="903057775"/>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userDrawn="1">
  <p:cSld name="Text with Table Landscape, 1 line">
    <p:bg bwMode="auto">
      <p:bgRef idx="1001">
        <a:schemeClr val="bg1"/>
      </p:bgRef>
    </p:bg>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p:txBody>
          <a:bodyPr/>
          <a:lstStyle/>
          <a:p>
            <a:fld id="{455123DE-DF0A-45CF-9929-81DBBDC71DC7}" type="slidenum">
              <a:rPr lang="en-AU" smtClean="0"/>
              <a:pPr/>
              <a:t>‹#›</a:t>
            </a:fld>
            <a:endParaRPr lang="en-AU" dirty="0"/>
          </a:p>
        </p:txBody>
      </p:sp>
      <p:sp>
        <p:nvSpPr>
          <p:cNvPr id="8" name="Text Placeholder 8"/>
          <p:cNvSpPr>
            <a:spLocks noGrp="1"/>
          </p:cNvSpPr>
          <p:nvPr>
            <p:ph type="body" sz="quarter" idx="13" hasCustomPrompt="1"/>
          </p:nvPr>
        </p:nvSpPr>
        <p:spPr>
          <a:xfrm>
            <a:off x="576000" y="1940400"/>
            <a:ext cx="11397600" cy="169277"/>
          </a:xfrm>
        </p:spPr>
        <p:txBody>
          <a:bodyPr lIns="0" tIns="0" rIns="0" bIns="0">
            <a:noAutofit/>
          </a:bodyPr>
          <a:lstStyle>
            <a:lvl1pPr marL="0" indent="0">
              <a:lnSpc>
                <a:spcPct val="100000"/>
              </a:lnSpc>
              <a:spcBef>
                <a:spcPts val="0"/>
              </a:spcBef>
              <a:buFont typeface="+mj-lt"/>
              <a:buNone/>
              <a:defRPr sz="1100"/>
            </a:lvl1pPr>
          </a:lstStyle>
          <a:p>
            <a:pPr lvl="0"/>
            <a:r>
              <a:rPr lang="en-US" dirty="0"/>
              <a:t>Enter text here</a:t>
            </a:r>
          </a:p>
        </p:txBody>
      </p:sp>
      <p:sp>
        <p:nvSpPr>
          <p:cNvPr id="10" name="Title 1"/>
          <p:cNvSpPr>
            <a:spLocks noGrp="1"/>
          </p:cNvSpPr>
          <p:nvPr>
            <p:ph type="title" hasCustomPrompt="1"/>
          </p:nvPr>
        </p:nvSpPr>
        <p:spPr>
          <a:xfrm>
            <a:off x="576000" y="788400"/>
            <a:ext cx="11397600" cy="338400"/>
          </a:xfrm>
          <a:prstGeom prst="rect">
            <a:avLst/>
          </a:prstGeom>
        </p:spPr>
        <p:txBody>
          <a:bodyPr lIns="0" tIns="0" rIns="0" bIns="0" anchor="t" anchorCtr="0">
            <a:noAutofit/>
          </a:bodyPr>
          <a:lstStyle/>
          <a:p>
            <a:r>
              <a:rPr lang="en-US" dirty="0"/>
              <a:t>Title line 1</a:t>
            </a:r>
            <a:endParaRPr lang="en-AU" dirty="0"/>
          </a:p>
        </p:txBody>
      </p:sp>
      <p:sp>
        <p:nvSpPr>
          <p:cNvPr id="4" name="Table Placeholder 3"/>
          <p:cNvSpPr>
            <a:spLocks noGrp="1"/>
          </p:cNvSpPr>
          <p:nvPr>
            <p:ph type="tbl" sz="quarter" idx="14" hasCustomPrompt="1"/>
          </p:nvPr>
        </p:nvSpPr>
        <p:spPr>
          <a:xfrm>
            <a:off x="0" y="2512798"/>
            <a:ext cx="12192000" cy="3571200"/>
          </a:xfrm>
        </p:spPr>
        <p:txBody>
          <a:bodyPr/>
          <a:lstStyle>
            <a:lvl1pPr marL="0" indent="0">
              <a:buFontTx/>
              <a:buNone/>
              <a:defRPr/>
            </a:lvl1pPr>
          </a:lstStyle>
          <a:p>
            <a:r>
              <a:rPr lang="en-AU" dirty="0"/>
              <a:t>Insert Table here</a:t>
            </a:r>
          </a:p>
        </p:txBody>
      </p:sp>
      <p:sp>
        <p:nvSpPr>
          <p:cNvPr id="6" name="Tab 1"/>
          <p:cNvSpPr/>
          <p:nvPr userDrawn="1"/>
        </p:nvSpPr>
        <p:spPr>
          <a:xfrm>
            <a:off x="0" y="831600"/>
            <a:ext cx="216000" cy="219600"/>
          </a:xfrm>
          <a:prstGeom prst="rect">
            <a:avLst/>
          </a:prstGeom>
          <a:solidFill>
            <a:schemeClr val="accent2"/>
          </a:solidFill>
          <a:ln w="12700" cap="flat" cmpd="sng" algn="ctr">
            <a:noFill/>
            <a:prstDash val="solid"/>
            <a:miter lim="800000"/>
          </a:ln>
          <a:effectLst/>
          <a:extLst>
            <a:ext uri="{91240B29-F687-4F45-9708-019B960494DF}">
              <a14:hiddenLine xmlns:a14="http://schemas.microsoft.com/office/drawing/2010/main" w="12700" cap="flat" cmpd="sng" algn="ctr">
                <a:solidFill>
                  <a:schemeClr val="accent2"/>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sz="1800"/>
          </a:p>
        </p:txBody>
      </p:sp>
    </p:spTree>
    <p:extLst>
      <p:ext uri="{BB962C8B-B14F-4D97-AF65-F5344CB8AC3E}">
        <p14:creationId xmlns:p14="http://schemas.microsoft.com/office/powerpoint/2010/main" val="4046176789"/>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userDrawn="1">
  <p:cSld name="White end slide, 3 line">
    <p:bg bwMode="auto">
      <p:bgRef idx="1001">
        <a:schemeClr val="bg1"/>
      </p:bgRef>
    </p:bg>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p:txBody>
          <a:bodyPr/>
          <a:lstStyle/>
          <a:p>
            <a:fld id="{455123DE-DF0A-45CF-9929-81DBBDC71DC7}" type="slidenum">
              <a:rPr lang="en-AU" smtClean="0"/>
              <a:pPr/>
              <a:t>‹#›</a:t>
            </a:fld>
            <a:endParaRPr lang="en-AU" dirty="0"/>
          </a:p>
        </p:txBody>
      </p:sp>
      <p:sp>
        <p:nvSpPr>
          <p:cNvPr id="13" name="Title 1"/>
          <p:cNvSpPr>
            <a:spLocks noGrp="1"/>
          </p:cNvSpPr>
          <p:nvPr>
            <p:ph type="title" hasCustomPrompt="1"/>
          </p:nvPr>
        </p:nvSpPr>
        <p:spPr>
          <a:xfrm>
            <a:off x="576000" y="788400"/>
            <a:ext cx="11397600" cy="1000800"/>
          </a:xfrm>
          <a:prstGeom prst="rect">
            <a:avLst/>
          </a:prstGeom>
        </p:spPr>
        <p:txBody>
          <a:bodyPr lIns="0" tIns="0" rIns="0" bIns="0" anchor="t" anchorCtr="0">
            <a:noAutofit/>
          </a:bodyPr>
          <a:lstStyle>
            <a:lvl1pPr>
              <a:defRPr sz="2400" b="1" baseline="0">
                <a:solidFill>
                  <a:schemeClr val="accent2"/>
                </a:solidFill>
              </a:defRPr>
            </a:lvl1pPr>
          </a:lstStyle>
          <a:p>
            <a:r>
              <a:rPr lang="en-US" dirty="0"/>
              <a:t>Title line 1</a:t>
            </a:r>
            <a:br>
              <a:rPr lang="en-US" dirty="0"/>
            </a:br>
            <a:r>
              <a:rPr lang="en-US" dirty="0"/>
              <a:t>Title line 2</a:t>
            </a:r>
            <a:br>
              <a:rPr lang="en-US" dirty="0"/>
            </a:br>
            <a:r>
              <a:rPr lang="en-US" dirty="0"/>
              <a:t>Title line 3</a:t>
            </a:r>
            <a:endParaRPr lang="en-AU" dirty="0"/>
          </a:p>
        </p:txBody>
      </p:sp>
      <p:sp>
        <p:nvSpPr>
          <p:cNvPr id="14" name="Tab 1"/>
          <p:cNvSpPr/>
          <p:nvPr userDrawn="1"/>
        </p:nvSpPr>
        <p:spPr>
          <a:xfrm>
            <a:off x="1" y="831600"/>
            <a:ext cx="216000" cy="882000"/>
          </a:xfrm>
          <a:prstGeom prst="rect">
            <a:avLst/>
          </a:prstGeom>
          <a:solidFill>
            <a:schemeClr val="accent2"/>
          </a:solidFill>
          <a:ln w="12700" cap="flat" cmpd="sng" algn="ctr">
            <a:noFill/>
            <a:prstDash val="solid"/>
            <a:miter lim="800000"/>
          </a:ln>
          <a:effectLst/>
          <a:extLst>
            <a:ext uri="{91240B29-F687-4F45-9708-019B960494DF}">
              <a14:hiddenLine xmlns:a14="http://schemas.microsoft.com/office/drawing/2010/main" w="12700" cap="flat" cmpd="sng" algn="ctr">
                <a:solidFill>
                  <a:schemeClr val="accent2"/>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sz="1800"/>
          </a:p>
        </p:txBody>
      </p:sp>
      <p:sp>
        <p:nvSpPr>
          <p:cNvPr id="7" name="Text Placeholder 6"/>
          <p:cNvSpPr>
            <a:spLocks noGrp="1"/>
          </p:cNvSpPr>
          <p:nvPr>
            <p:ph type="body" sz="quarter" idx="14" hasCustomPrompt="1"/>
          </p:nvPr>
        </p:nvSpPr>
        <p:spPr>
          <a:xfrm>
            <a:off x="8182860" y="3024001"/>
            <a:ext cx="3790800" cy="223053"/>
          </a:xfrm>
        </p:spPr>
        <p:txBody>
          <a:bodyPr>
            <a:noAutofit/>
          </a:bodyPr>
          <a:lstStyle>
            <a:lvl1pPr marL="0" indent="0">
              <a:buNone/>
              <a:defRPr sz="1600">
                <a:solidFill>
                  <a:schemeClr val="tx2"/>
                </a:solidFill>
              </a:defRPr>
            </a:lvl1pPr>
          </a:lstStyle>
          <a:p>
            <a:pPr lvl="0"/>
            <a:r>
              <a:rPr lang="en-AU" dirty="0"/>
              <a:t>Enter text here</a:t>
            </a:r>
          </a:p>
        </p:txBody>
      </p:sp>
      <p:sp>
        <p:nvSpPr>
          <p:cNvPr id="16" name="Text Placeholder 6"/>
          <p:cNvSpPr>
            <a:spLocks noGrp="1"/>
          </p:cNvSpPr>
          <p:nvPr>
            <p:ph type="body" sz="quarter" idx="15" hasCustomPrompt="1"/>
          </p:nvPr>
        </p:nvSpPr>
        <p:spPr>
          <a:xfrm>
            <a:off x="8182860" y="3455999"/>
            <a:ext cx="3790800" cy="1591200"/>
          </a:xfrm>
        </p:spPr>
        <p:txBody>
          <a:bodyPr>
            <a:noAutofit/>
          </a:bodyPr>
          <a:lstStyle>
            <a:lvl1pPr marL="0" indent="0">
              <a:spcBef>
                <a:spcPts val="0"/>
              </a:spcBef>
              <a:buNone/>
              <a:defRPr sz="1200">
                <a:solidFill>
                  <a:schemeClr val="tx2"/>
                </a:solidFill>
              </a:defRPr>
            </a:lvl1pPr>
          </a:lstStyle>
          <a:p>
            <a:pPr lvl="0"/>
            <a:r>
              <a:rPr lang="en-AU" dirty="0"/>
              <a:t>Enter text here</a:t>
            </a:r>
          </a:p>
        </p:txBody>
      </p:sp>
    </p:spTree>
    <p:extLst>
      <p:ext uri="{BB962C8B-B14F-4D97-AF65-F5344CB8AC3E}">
        <p14:creationId xmlns:p14="http://schemas.microsoft.com/office/powerpoint/2010/main" val="1556740925"/>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userDrawn="1">
  <p:cSld name="White end slide, 2 line">
    <p:bg bwMode="auto">
      <p:bgRef idx="1001">
        <a:schemeClr val="bg1"/>
      </p:bgRef>
    </p:bg>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p:txBody>
          <a:bodyPr/>
          <a:lstStyle/>
          <a:p>
            <a:fld id="{455123DE-DF0A-45CF-9929-81DBBDC71DC7}" type="slidenum">
              <a:rPr lang="en-AU" smtClean="0"/>
              <a:pPr/>
              <a:t>‹#›</a:t>
            </a:fld>
            <a:endParaRPr lang="en-AU" dirty="0"/>
          </a:p>
        </p:txBody>
      </p:sp>
      <p:sp>
        <p:nvSpPr>
          <p:cNvPr id="13" name="Title 1"/>
          <p:cNvSpPr>
            <a:spLocks noGrp="1"/>
          </p:cNvSpPr>
          <p:nvPr>
            <p:ph type="title" hasCustomPrompt="1"/>
          </p:nvPr>
        </p:nvSpPr>
        <p:spPr>
          <a:xfrm>
            <a:off x="576000" y="788400"/>
            <a:ext cx="11397600" cy="669600"/>
          </a:xfrm>
          <a:prstGeom prst="rect">
            <a:avLst/>
          </a:prstGeom>
        </p:spPr>
        <p:txBody>
          <a:bodyPr lIns="0" tIns="0" rIns="0" bIns="0" anchor="t" anchorCtr="0">
            <a:noAutofit/>
          </a:bodyPr>
          <a:lstStyle>
            <a:lvl1pPr>
              <a:defRPr sz="2400" b="1" baseline="0">
                <a:solidFill>
                  <a:schemeClr val="accent2"/>
                </a:solidFill>
              </a:defRPr>
            </a:lvl1pPr>
          </a:lstStyle>
          <a:p>
            <a:r>
              <a:rPr lang="en-US" dirty="0"/>
              <a:t>Title line 1</a:t>
            </a:r>
            <a:br>
              <a:rPr lang="en-US" dirty="0"/>
            </a:br>
            <a:r>
              <a:rPr lang="en-US" dirty="0"/>
              <a:t>Title line 2</a:t>
            </a:r>
            <a:endParaRPr lang="en-AU" dirty="0"/>
          </a:p>
        </p:txBody>
      </p:sp>
      <p:sp>
        <p:nvSpPr>
          <p:cNvPr id="14" name="Tab 1"/>
          <p:cNvSpPr/>
          <p:nvPr userDrawn="1"/>
        </p:nvSpPr>
        <p:spPr>
          <a:xfrm>
            <a:off x="1" y="831600"/>
            <a:ext cx="216000" cy="550800"/>
          </a:xfrm>
          <a:prstGeom prst="rect">
            <a:avLst/>
          </a:prstGeom>
          <a:solidFill>
            <a:schemeClr val="accent2"/>
          </a:solidFill>
          <a:ln w="12700" cap="flat" cmpd="sng" algn="ctr">
            <a:noFill/>
            <a:prstDash val="solid"/>
            <a:miter lim="800000"/>
          </a:ln>
          <a:effectLst/>
          <a:extLst>
            <a:ext uri="{91240B29-F687-4F45-9708-019B960494DF}">
              <a14:hiddenLine xmlns:a14="http://schemas.microsoft.com/office/drawing/2010/main" w="12700" cap="flat" cmpd="sng" algn="ctr">
                <a:solidFill>
                  <a:schemeClr val="accent2"/>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sz="1800"/>
          </a:p>
        </p:txBody>
      </p:sp>
      <p:sp>
        <p:nvSpPr>
          <p:cNvPr id="7" name="Text Placeholder 6"/>
          <p:cNvSpPr>
            <a:spLocks noGrp="1"/>
          </p:cNvSpPr>
          <p:nvPr>
            <p:ph type="body" sz="quarter" idx="14" hasCustomPrompt="1"/>
          </p:nvPr>
        </p:nvSpPr>
        <p:spPr>
          <a:xfrm>
            <a:off x="8182800" y="3024001"/>
            <a:ext cx="3790800" cy="223053"/>
          </a:xfrm>
        </p:spPr>
        <p:txBody>
          <a:bodyPr>
            <a:noAutofit/>
          </a:bodyPr>
          <a:lstStyle>
            <a:lvl1pPr marL="0" indent="0">
              <a:buNone/>
              <a:defRPr sz="1600">
                <a:solidFill>
                  <a:schemeClr val="tx2"/>
                </a:solidFill>
              </a:defRPr>
            </a:lvl1pPr>
          </a:lstStyle>
          <a:p>
            <a:pPr lvl="0"/>
            <a:r>
              <a:rPr lang="en-AU" dirty="0"/>
              <a:t>Enter text here</a:t>
            </a:r>
          </a:p>
        </p:txBody>
      </p:sp>
      <p:sp>
        <p:nvSpPr>
          <p:cNvPr id="16" name="Text Placeholder 6"/>
          <p:cNvSpPr>
            <a:spLocks noGrp="1"/>
          </p:cNvSpPr>
          <p:nvPr>
            <p:ph type="body" sz="quarter" idx="15" hasCustomPrompt="1"/>
          </p:nvPr>
        </p:nvSpPr>
        <p:spPr>
          <a:xfrm>
            <a:off x="8182800" y="3455999"/>
            <a:ext cx="3790800" cy="1591200"/>
          </a:xfrm>
        </p:spPr>
        <p:txBody>
          <a:bodyPr>
            <a:noAutofit/>
          </a:bodyPr>
          <a:lstStyle>
            <a:lvl1pPr marL="0" indent="0">
              <a:spcBef>
                <a:spcPts val="0"/>
              </a:spcBef>
              <a:buNone/>
              <a:defRPr sz="1200">
                <a:solidFill>
                  <a:schemeClr val="tx2"/>
                </a:solidFill>
              </a:defRPr>
            </a:lvl1pPr>
          </a:lstStyle>
          <a:p>
            <a:pPr lvl="0"/>
            <a:r>
              <a:rPr lang="en-AU" dirty="0"/>
              <a:t>Enter text here</a:t>
            </a:r>
          </a:p>
        </p:txBody>
      </p:sp>
    </p:spTree>
    <p:extLst>
      <p:ext uri="{BB962C8B-B14F-4D97-AF65-F5344CB8AC3E}">
        <p14:creationId xmlns:p14="http://schemas.microsoft.com/office/powerpoint/2010/main" val="3301099230"/>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userDrawn="1">
  <p:cSld name="White end slide, 1 line">
    <p:bg bwMode="auto">
      <p:bgRef idx="1001">
        <a:schemeClr val="bg1"/>
      </p:bgRef>
    </p:bg>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p:txBody>
          <a:bodyPr/>
          <a:lstStyle/>
          <a:p>
            <a:fld id="{455123DE-DF0A-45CF-9929-81DBBDC71DC7}" type="slidenum">
              <a:rPr lang="en-AU" smtClean="0"/>
              <a:pPr/>
              <a:t>‹#›</a:t>
            </a:fld>
            <a:endParaRPr lang="en-AU" dirty="0"/>
          </a:p>
        </p:txBody>
      </p:sp>
      <p:sp>
        <p:nvSpPr>
          <p:cNvPr id="13" name="Title 1"/>
          <p:cNvSpPr>
            <a:spLocks noGrp="1"/>
          </p:cNvSpPr>
          <p:nvPr>
            <p:ph type="title" hasCustomPrompt="1"/>
          </p:nvPr>
        </p:nvSpPr>
        <p:spPr>
          <a:xfrm>
            <a:off x="576000" y="788400"/>
            <a:ext cx="11397600" cy="338400"/>
          </a:xfrm>
          <a:prstGeom prst="rect">
            <a:avLst/>
          </a:prstGeom>
        </p:spPr>
        <p:txBody>
          <a:bodyPr lIns="0" tIns="0" rIns="0" bIns="0" anchor="t" anchorCtr="0">
            <a:noAutofit/>
          </a:bodyPr>
          <a:lstStyle>
            <a:lvl1pPr>
              <a:defRPr sz="2400" b="1" baseline="0">
                <a:solidFill>
                  <a:schemeClr val="accent2"/>
                </a:solidFill>
              </a:defRPr>
            </a:lvl1pPr>
          </a:lstStyle>
          <a:p>
            <a:r>
              <a:rPr lang="en-US" dirty="0"/>
              <a:t>Title line 1</a:t>
            </a:r>
            <a:endParaRPr lang="en-AU" dirty="0"/>
          </a:p>
        </p:txBody>
      </p:sp>
      <p:sp>
        <p:nvSpPr>
          <p:cNvPr id="14" name="Tab 1"/>
          <p:cNvSpPr/>
          <p:nvPr userDrawn="1"/>
        </p:nvSpPr>
        <p:spPr>
          <a:xfrm>
            <a:off x="1" y="831600"/>
            <a:ext cx="216000" cy="219600"/>
          </a:xfrm>
          <a:prstGeom prst="rect">
            <a:avLst/>
          </a:prstGeom>
          <a:solidFill>
            <a:schemeClr val="accent2"/>
          </a:solidFill>
          <a:ln w="12700" cap="flat" cmpd="sng" algn="ctr">
            <a:noFill/>
            <a:prstDash val="solid"/>
            <a:miter lim="800000"/>
          </a:ln>
          <a:effectLst/>
          <a:extLst>
            <a:ext uri="{91240B29-F687-4F45-9708-019B960494DF}">
              <a14:hiddenLine xmlns:a14="http://schemas.microsoft.com/office/drawing/2010/main" w="12700" cap="flat" cmpd="sng" algn="ctr">
                <a:solidFill>
                  <a:schemeClr val="accent2"/>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sz="1800"/>
          </a:p>
        </p:txBody>
      </p:sp>
      <p:sp>
        <p:nvSpPr>
          <p:cNvPr id="7" name="Text Placeholder 6"/>
          <p:cNvSpPr>
            <a:spLocks noGrp="1"/>
          </p:cNvSpPr>
          <p:nvPr>
            <p:ph type="body" sz="quarter" idx="14" hasCustomPrompt="1"/>
          </p:nvPr>
        </p:nvSpPr>
        <p:spPr>
          <a:xfrm>
            <a:off x="8182800" y="3024001"/>
            <a:ext cx="3790800" cy="223053"/>
          </a:xfrm>
        </p:spPr>
        <p:txBody>
          <a:bodyPr>
            <a:noAutofit/>
          </a:bodyPr>
          <a:lstStyle>
            <a:lvl1pPr marL="0" indent="0">
              <a:buNone/>
              <a:defRPr sz="1600">
                <a:solidFill>
                  <a:schemeClr val="tx2"/>
                </a:solidFill>
              </a:defRPr>
            </a:lvl1pPr>
          </a:lstStyle>
          <a:p>
            <a:pPr lvl="0"/>
            <a:r>
              <a:rPr lang="en-AU" dirty="0"/>
              <a:t>Enter text here</a:t>
            </a:r>
          </a:p>
        </p:txBody>
      </p:sp>
      <p:sp>
        <p:nvSpPr>
          <p:cNvPr id="16" name="Text Placeholder 6"/>
          <p:cNvSpPr>
            <a:spLocks noGrp="1"/>
          </p:cNvSpPr>
          <p:nvPr>
            <p:ph type="body" sz="quarter" idx="15" hasCustomPrompt="1"/>
          </p:nvPr>
        </p:nvSpPr>
        <p:spPr>
          <a:xfrm>
            <a:off x="8182800" y="3455999"/>
            <a:ext cx="3790800" cy="1591200"/>
          </a:xfrm>
        </p:spPr>
        <p:txBody>
          <a:bodyPr>
            <a:noAutofit/>
          </a:bodyPr>
          <a:lstStyle>
            <a:lvl1pPr marL="0" indent="0">
              <a:spcBef>
                <a:spcPts val="0"/>
              </a:spcBef>
              <a:buNone/>
              <a:defRPr sz="1200">
                <a:solidFill>
                  <a:schemeClr val="tx2"/>
                </a:solidFill>
              </a:defRPr>
            </a:lvl1pPr>
          </a:lstStyle>
          <a:p>
            <a:pPr lvl="0"/>
            <a:r>
              <a:rPr lang="en-AU" dirty="0"/>
              <a:t>Enter text here</a:t>
            </a:r>
          </a:p>
        </p:txBody>
      </p:sp>
    </p:spTree>
    <p:extLst>
      <p:ext uri="{BB962C8B-B14F-4D97-AF65-F5344CB8AC3E}">
        <p14:creationId xmlns:p14="http://schemas.microsoft.com/office/powerpoint/2010/main" val="755592633"/>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userDrawn="1">
  <p:cSld name="Colour &amp; Tab">
    <p:bg bwMode="auto">
      <p:bgRef idx="1001">
        <a:schemeClr val="bg1"/>
      </p:bgRef>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76000" y="788400"/>
            <a:ext cx="11397600" cy="424988"/>
          </a:xfrm>
          <a:prstGeom prst="rect">
            <a:avLst/>
          </a:prstGeom>
        </p:spPr>
        <p:txBody>
          <a:bodyPr>
            <a:noAutofit/>
          </a:bodyPr>
          <a:lstStyle>
            <a:lvl1pPr>
              <a:defRPr baseline="0"/>
            </a:lvl1pPr>
          </a:lstStyle>
          <a:p>
            <a:r>
              <a:rPr lang="en-US" dirty="0"/>
              <a:t>Title line 1</a:t>
            </a:r>
            <a:endParaRPr lang="en-AU" dirty="0"/>
          </a:p>
        </p:txBody>
      </p:sp>
      <p:sp>
        <p:nvSpPr>
          <p:cNvPr id="5" name="Slide Number Placeholder 4"/>
          <p:cNvSpPr>
            <a:spLocks noGrp="1"/>
          </p:cNvSpPr>
          <p:nvPr>
            <p:ph type="sldNum" sz="quarter" idx="12"/>
          </p:nvPr>
        </p:nvSpPr>
        <p:spPr/>
        <p:txBody>
          <a:bodyPr/>
          <a:lstStyle/>
          <a:p>
            <a:fld id="{1375AD64-750F-4F68-B1B7-75972F27F639}" type="slidenum">
              <a:rPr lang="en-AU" smtClean="0"/>
              <a:pPr/>
              <a:t>‹#›</a:t>
            </a:fld>
            <a:endParaRPr lang="en-AU" dirty="0"/>
          </a:p>
        </p:txBody>
      </p:sp>
      <p:pic>
        <p:nvPicPr>
          <p:cNvPr id="1026" name="Picture 1"/>
          <p:cNvPicPr>
            <a:picLocks noChangeArrowheads="1"/>
          </p:cNvPicPr>
          <p:nvPr userDrawn="1"/>
        </p:nvPicPr>
        <p:blipFill>
          <a:blip r:embed="rId2" cstate="screen">
            <a:extLst>
              <a:ext uri="{28A0092B-C50C-407E-A947-70E740481C1C}">
                <a14:useLocalDpi xmlns:a14="http://schemas.microsoft.com/office/drawing/2010/main"/>
              </a:ext>
            </a:extLst>
          </a:blip>
          <a:stretch>
            <a:fillRect/>
          </a:stretch>
        </p:blipFill>
        <p:spPr bwMode="auto">
          <a:xfrm>
            <a:off x="576000" y="1839599"/>
            <a:ext cx="7210800" cy="4093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Text Placeholder 9"/>
          <p:cNvSpPr>
            <a:spLocks noGrp="1"/>
          </p:cNvSpPr>
          <p:nvPr>
            <p:ph type="body" sz="quarter" idx="18"/>
          </p:nvPr>
        </p:nvSpPr>
        <p:spPr>
          <a:xfrm>
            <a:off x="576000" y="1306800"/>
            <a:ext cx="11397600" cy="516432"/>
          </a:xfrm>
        </p:spPr>
        <p:txBody>
          <a:bodyPr>
            <a:noAutofit/>
          </a:bodyPr>
          <a:lstStyle>
            <a:lvl1pPr>
              <a:lnSpc>
                <a:spcPct val="100000"/>
              </a:lnSpc>
              <a:defRPr/>
            </a:lvl1pPr>
          </a:lstStyle>
          <a:p>
            <a:pPr lvl="0"/>
            <a:r>
              <a:rPr lang="en-US" smtClean="0"/>
              <a:t>Edit Master text styles</a:t>
            </a:r>
          </a:p>
        </p:txBody>
      </p:sp>
      <p:sp>
        <p:nvSpPr>
          <p:cNvPr id="3" name="TextBox 2"/>
          <p:cNvSpPr txBox="1"/>
          <p:nvPr userDrawn="1"/>
        </p:nvSpPr>
        <p:spPr>
          <a:xfrm>
            <a:off x="8534400" y="1839600"/>
            <a:ext cx="2247900" cy="2062103"/>
          </a:xfrm>
          <a:prstGeom prst="rect">
            <a:avLst/>
          </a:prstGeom>
          <a:noFill/>
        </p:spPr>
        <p:txBody>
          <a:bodyPr wrap="square" rtlCol="0">
            <a:spAutoFit/>
          </a:bodyPr>
          <a:lstStyle/>
          <a:p>
            <a:r>
              <a:rPr lang="en-GB" sz="1600" dirty="0"/>
              <a:t>Please</a:t>
            </a:r>
            <a:r>
              <a:rPr lang="en-GB" sz="1600" baseline="0" dirty="0"/>
              <a:t> note, hyperlinks cannot be clicked in ‘Normal’ view. They can, however, be accessed when in ‘Reading’ view (View | Reading View) or in Slideshow mode.</a:t>
            </a:r>
            <a:endParaRPr lang="en-GB" sz="1600" dirty="0"/>
          </a:p>
        </p:txBody>
      </p:sp>
    </p:spTree>
    <p:extLst>
      <p:ext uri="{BB962C8B-B14F-4D97-AF65-F5344CB8AC3E}">
        <p14:creationId xmlns:p14="http://schemas.microsoft.com/office/powerpoint/2010/main" val="2522073023"/>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preserve="1" userDrawn="1">
  <p:cSld name="Add Texture Fill Help">
    <p:bg bwMode="auto">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76000" y="788400"/>
            <a:ext cx="11323200" cy="424988"/>
          </a:xfrm>
          <a:prstGeom prst="rect">
            <a:avLst/>
          </a:prstGeom>
        </p:spPr>
        <p:txBody>
          <a:bodyPr>
            <a:noAutofit/>
          </a:bodyPr>
          <a:lstStyle>
            <a:lvl1pPr>
              <a:defRPr baseline="0"/>
            </a:lvl1pPr>
          </a:lstStyle>
          <a:p>
            <a:r>
              <a:rPr lang="en-US" dirty="0"/>
              <a:t>Title line 1</a:t>
            </a:r>
            <a:endParaRPr lang="en-AU" dirty="0"/>
          </a:p>
        </p:txBody>
      </p:sp>
      <p:sp>
        <p:nvSpPr>
          <p:cNvPr id="5" name="Slide Number Placeholder 4"/>
          <p:cNvSpPr>
            <a:spLocks noGrp="1"/>
          </p:cNvSpPr>
          <p:nvPr>
            <p:ph type="sldNum" sz="quarter" idx="12"/>
          </p:nvPr>
        </p:nvSpPr>
        <p:spPr/>
        <p:txBody>
          <a:bodyPr/>
          <a:lstStyle/>
          <a:p>
            <a:fld id="{1375AD64-750F-4F68-B1B7-75972F27F639}" type="slidenum">
              <a:rPr lang="en-AU" smtClean="0"/>
              <a:pPr/>
              <a:t>‹#›</a:t>
            </a:fld>
            <a:endParaRPr lang="en-AU" dirty="0"/>
          </a:p>
        </p:txBody>
      </p:sp>
      <p:sp>
        <p:nvSpPr>
          <p:cNvPr id="13" name="Text Placeholder 9"/>
          <p:cNvSpPr>
            <a:spLocks noGrp="1"/>
          </p:cNvSpPr>
          <p:nvPr>
            <p:ph type="body" sz="quarter" idx="18"/>
          </p:nvPr>
        </p:nvSpPr>
        <p:spPr>
          <a:xfrm>
            <a:off x="576000" y="1305017"/>
            <a:ext cx="11323200" cy="449390"/>
          </a:xfrm>
        </p:spPr>
        <p:txBody>
          <a:bodyPr>
            <a:noAutofit/>
          </a:bodyPr>
          <a:lstStyle>
            <a:lvl1pPr>
              <a:lnSpc>
                <a:spcPct val="100000"/>
              </a:lnSpc>
              <a:defRPr/>
            </a:lvl1pPr>
          </a:lstStyle>
          <a:p>
            <a:pPr lvl="0"/>
            <a:r>
              <a:rPr lang="en-US" smtClean="0"/>
              <a:t>Edit Master text styles</a:t>
            </a:r>
          </a:p>
        </p:txBody>
      </p:sp>
      <p:sp>
        <p:nvSpPr>
          <p:cNvPr id="6" name="TextBox 5"/>
          <p:cNvSpPr txBox="1"/>
          <p:nvPr userDrawn="1"/>
        </p:nvSpPr>
        <p:spPr>
          <a:xfrm>
            <a:off x="576000" y="1839600"/>
            <a:ext cx="11323200" cy="830997"/>
          </a:xfrm>
          <a:prstGeom prst="rect">
            <a:avLst/>
          </a:prstGeom>
          <a:noFill/>
        </p:spPr>
        <p:txBody>
          <a:bodyPr wrap="square" rtlCol="0">
            <a:spAutoFit/>
          </a:bodyPr>
          <a:lstStyle/>
          <a:p>
            <a:r>
              <a:rPr lang="en-GB" sz="1600" dirty="0"/>
              <a:t>To add a texture</a:t>
            </a:r>
            <a:r>
              <a:rPr lang="en-GB" sz="1600" baseline="0" dirty="0"/>
              <a:t> fill to a shape or background, select it, then right-click the shape or background and choose ‘Format Shape…’ (if it’s a picture placeholder it will be called ‘Format Picture’, if it’s a background it will be called ‘Format Background’):</a:t>
            </a:r>
            <a:endParaRPr lang="en-GB" sz="1600" dirty="0"/>
          </a:p>
        </p:txBody>
      </p:sp>
      <p:sp>
        <p:nvSpPr>
          <p:cNvPr id="15" name="TextBox 14"/>
          <p:cNvSpPr txBox="1"/>
          <p:nvPr userDrawn="1"/>
        </p:nvSpPr>
        <p:spPr>
          <a:xfrm>
            <a:off x="5297348" y="2735913"/>
            <a:ext cx="3983501" cy="1815882"/>
          </a:xfrm>
          <a:prstGeom prst="rect">
            <a:avLst/>
          </a:prstGeom>
          <a:noFill/>
        </p:spPr>
        <p:txBody>
          <a:bodyPr wrap="square" rtlCol="0">
            <a:spAutoFit/>
          </a:bodyPr>
          <a:lstStyle/>
          <a:p>
            <a:pPr lvl="0"/>
            <a:r>
              <a:rPr lang="en-GB" sz="1600" baseline="0" dirty="0"/>
              <a:t>This brings up the ‘Format Shape’ pane (or ‘Format Picture’ or ‘Format Background’). Under ‘Shape Options | Fill’, select the ‘Picture or texture fill’ radio button, then click the ‘File…’ button to navigate to the relevant path, select your texture and click ‘Insert’.</a:t>
            </a:r>
            <a:endParaRPr lang="en-GB" sz="1600" dirty="0"/>
          </a:p>
        </p:txBody>
      </p:sp>
      <p:pic>
        <p:nvPicPr>
          <p:cNvPr id="11" name="Picture 10"/>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596592" y="2738180"/>
            <a:ext cx="1385148" cy="1977511"/>
          </a:xfrm>
          <a:prstGeom prst="rect">
            <a:avLst/>
          </a:prstGeom>
        </p:spPr>
      </p:pic>
      <p:pic>
        <p:nvPicPr>
          <p:cNvPr id="12" name="Picture 11"/>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2097102" y="2735913"/>
            <a:ext cx="1925139" cy="2459119"/>
          </a:xfrm>
          <a:prstGeom prst="rect">
            <a:avLst/>
          </a:prstGeom>
        </p:spPr>
      </p:pic>
      <p:pic>
        <p:nvPicPr>
          <p:cNvPr id="14" name="Picture 13"/>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596592" y="4856228"/>
            <a:ext cx="1292695" cy="1250389"/>
          </a:xfrm>
          <a:prstGeom prst="rect">
            <a:avLst/>
          </a:prstGeom>
          <a:ln>
            <a:solidFill>
              <a:schemeClr val="tx1"/>
            </a:solidFill>
          </a:ln>
        </p:spPr>
      </p:pic>
      <p:pic>
        <p:nvPicPr>
          <p:cNvPr id="16" name="Picture 15"/>
          <p:cNvPicPr>
            <a:picLocks noChangeAspect="1"/>
          </p:cNvPicPr>
          <p:nvPr userDrawn="1"/>
        </p:nvPicPr>
        <p:blipFill>
          <a:blip r:embed="rId5"/>
          <a:stretch>
            <a:fillRect/>
          </a:stretch>
        </p:blipFill>
        <p:spPr>
          <a:xfrm>
            <a:off x="9466240" y="2735913"/>
            <a:ext cx="1867062" cy="3177815"/>
          </a:xfrm>
          <a:prstGeom prst="rect">
            <a:avLst/>
          </a:prstGeom>
        </p:spPr>
      </p:pic>
    </p:spTree>
    <p:extLst>
      <p:ext uri="{BB962C8B-B14F-4D97-AF65-F5344CB8AC3E}">
        <p14:creationId xmlns:p14="http://schemas.microsoft.com/office/powerpoint/2010/main" val="1888671820"/>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preserve="1" userDrawn="1">
  <p:cSld name="Tab Device">
    <p:bg bwMode="auto">
      <p:bgRef idx="1001">
        <a:schemeClr val="bg1"/>
      </p:bgRef>
    </p:bg>
    <p:spTree>
      <p:nvGrpSpPr>
        <p:cNvPr id="1" name=""/>
        <p:cNvGrpSpPr/>
        <p:nvPr/>
      </p:nvGrpSpPr>
      <p:grpSpPr>
        <a:xfrm>
          <a:off x="0" y="0"/>
          <a:ext cx="0" cy="0"/>
          <a:chOff x="0" y="0"/>
          <a:chExt cx="0" cy="0"/>
        </a:xfrm>
      </p:grpSpPr>
      <p:sp>
        <p:nvSpPr>
          <p:cNvPr id="4" name="Slide Number Placeholder 3"/>
          <p:cNvSpPr>
            <a:spLocks noGrp="1"/>
          </p:cNvSpPr>
          <p:nvPr>
            <p:ph type="sldNum" sz="quarter" idx="11"/>
          </p:nvPr>
        </p:nvSpPr>
        <p:spPr/>
        <p:txBody>
          <a:bodyPr/>
          <a:lstStyle/>
          <a:p>
            <a:fld id="{1375AD64-750F-4F68-B1B7-75972F27F639}" type="slidenum">
              <a:rPr lang="en-AU" smtClean="0"/>
              <a:pPr/>
              <a:t>‹#›</a:t>
            </a:fld>
            <a:endParaRPr lang="en-AU" dirty="0"/>
          </a:p>
        </p:txBody>
      </p:sp>
      <p:sp>
        <p:nvSpPr>
          <p:cNvPr id="18" name="Text Placeholder 15"/>
          <p:cNvSpPr>
            <a:spLocks noGrp="1"/>
          </p:cNvSpPr>
          <p:nvPr>
            <p:ph type="body" sz="quarter" idx="17" hasCustomPrompt="1"/>
          </p:nvPr>
        </p:nvSpPr>
        <p:spPr>
          <a:xfrm>
            <a:off x="576000" y="2001600"/>
            <a:ext cx="216000" cy="219600"/>
          </a:xfrm>
          <a:solidFill>
            <a:schemeClr val="accent2"/>
          </a:solidFill>
        </p:spPr>
        <p:txBody>
          <a:bodyPr/>
          <a:lstStyle>
            <a:lvl1pPr marL="0" indent="0">
              <a:buFontTx/>
              <a:buNone/>
              <a:defRPr/>
            </a:lvl1pPr>
          </a:lstStyle>
          <a:p>
            <a:pPr lvl="0"/>
            <a:r>
              <a:rPr lang="en-AU" dirty="0"/>
              <a:t> </a:t>
            </a:r>
          </a:p>
        </p:txBody>
      </p:sp>
      <p:sp>
        <p:nvSpPr>
          <p:cNvPr id="19" name="Text Placeholder 15"/>
          <p:cNvSpPr>
            <a:spLocks noGrp="1"/>
          </p:cNvSpPr>
          <p:nvPr>
            <p:ph type="body" sz="quarter" idx="16" hasCustomPrompt="1"/>
          </p:nvPr>
        </p:nvSpPr>
        <p:spPr>
          <a:xfrm>
            <a:off x="576000" y="2642399"/>
            <a:ext cx="216000" cy="550800"/>
          </a:xfrm>
          <a:solidFill>
            <a:schemeClr val="accent2"/>
          </a:solidFill>
        </p:spPr>
        <p:txBody>
          <a:bodyPr/>
          <a:lstStyle>
            <a:lvl1pPr marL="0" indent="0">
              <a:buFontTx/>
              <a:buNone/>
              <a:defRPr/>
            </a:lvl1pPr>
          </a:lstStyle>
          <a:p>
            <a:pPr lvl="0"/>
            <a:r>
              <a:rPr lang="en-AU" dirty="0"/>
              <a:t> </a:t>
            </a:r>
          </a:p>
        </p:txBody>
      </p:sp>
      <p:sp>
        <p:nvSpPr>
          <p:cNvPr id="20" name="Text Placeholder 15"/>
          <p:cNvSpPr>
            <a:spLocks noGrp="1"/>
          </p:cNvSpPr>
          <p:nvPr>
            <p:ph type="body" sz="quarter" idx="15" hasCustomPrompt="1"/>
          </p:nvPr>
        </p:nvSpPr>
        <p:spPr>
          <a:xfrm>
            <a:off x="576000" y="3621599"/>
            <a:ext cx="216000" cy="882000"/>
          </a:xfrm>
          <a:solidFill>
            <a:schemeClr val="accent2"/>
          </a:solidFill>
        </p:spPr>
        <p:txBody>
          <a:bodyPr/>
          <a:lstStyle>
            <a:lvl1pPr marL="0" indent="0">
              <a:buFontTx/>
              <a:buNone/>
              <a:defRPr/>
            </a:lvl1pPr>
          </a:lstStyle>
          <a:p>
            <a:pPr lvl="0"/>
            <a:r>
              <a:rPr lang="en-AU" dirty="0"/>
              <a:t> </a:t>
            </a:r>
          </a:p>
        </p:txBody>
      </p:sp>
      <p:sp>
        <p:nvSpPr>
          <p:cNvPr id="23" name="Title 1"/>
          <p:cNvSpPr>
            <a:spLocks noGrp="1"/>
          </p:cNvSpPr>
          <p:nvPr>
            <p:ph type="title" hasCustomPrompt="1"/>
          </p:nvPr>
        </p:nvSpPr>
        <p:spPr>
          <a:xfrm>
            <a:off x="576000" y="788400"/>
            <a:ext cx="11397600" cy="669600"/>
          </a:xfrm>
          <a:prstGeom prst="rect">
            <a:avLst/>
          </a:prstGeom>
        </p:spPr>
        <p:txBody>
          <a:bodyPr>
            <a:noAutofit/>
          </a:bodyPr>
          <a:lstStyle>
            <a:lvl1pPr>
              <a:defRPr baseline="0"/>
            </a:lvl1pPr>
          </a:lstStyle>
          <a:p>
            <a:r>
              <a:rPr lang="en-US" dirty="0"/>
              <a:t>Title line 1</a:t>
            </a:r>
            <a:endParaRPr lang="en-AU" dirty="0"/>
          </a:p>
        </p:txBody>
      </p:sp>
      <p:sp>
        <p:nvSpPr>
          <p:cNvPr id="3" name="Text Placeholder 2"/>
          <p:cNvSpPr>
            <a:spLocks noGrp="1"/>
          </p:cNvSpPr>
          <p:nvPr>
            <p:ph type="body" sz="quarter" idx="20" hasCustomPrompt="1"/>
          </p:nvPr>
        </p:nvSpPr>
        <p:spPr>
          <a:xfrm>
            <a:off x="1152000" y="1958400"/>
            <a:ext cx="10821600" cy="338400"/>
          </a:xfrm>
        </p:spPr>
        <p:txBody>
          <a:bodyPr/>
          <a:lstStyle>
            <a:lvl1pPr marL="0" indent="0">
              <a:spcBef>
                <a:spcPts val="0"/>
              </a:spcBef>
              <a:buFontTx/>
              <a:buNone/>
              <a:defRPr sz="2400" baseline="0"/>
            </a:lvl1pPr>
            <a:lvl2pPr marL="536542" indent="0">
              <a:buFontTx/>
              <a:buNone/>
              <a:defRPr/>
            </a:lvl2pPr>
            <a:lvl3pPr marL="1073084" indent="0">
              <a:buFontTx/>
              <a:buNone/>
              <a:defRPr/>
            </a:lvl3pPr>
            <a:lvl4pPr marL="1609626" indent="0">
              <a:buFontTx/>
              <a:buNone/>
              <a:defRPr/>
            </a:lvl4pPr>
            <a:lvl5pPr marL="2146167" indent="0">
              <a:buFontTx/>
              <a:buNone/>
              <a:defRPr/>
            </a:lvl5pPr>
          </a:lstStyle>
          <a:p>
            <a:pPr lvl="0"/>
            <a:r>
              <a:rPr lang="en-US" dirty="0"/>
              <a:t>Enter text here</a:t>
            </a:r>
            <a:endParaRPr lang="en-GB" dirty="0"/>
          </a:p>
        </p:txBody>
      </p:sp>
      <p:sp>
        <p:nvSpPr>
          <p:cNvPr id="12" name="Text Placeholder 2"/>
          <p:cNvSpPr>
            <a:spLocks noGrp="1"/>
          </p:cNvSpPr>
          <p:nvPr>
            <p:ph type="body" sz="quarter" idx="21" hasCustomPrompt="1"/>
          </p:nvPr>
        </p:nvSpPr>
        <p:spPr>
          <a:xfrm>
            <a:off x="1152000" y="2599200"/>
            <a:ext cx="10821600" cy="669600"/>
          </a:xfrm>
        </p:spPr>
        <p:txBody>
          <a:bodyPr/>
          <a:lstStyle>
            <a:lvl1pPr marL="0" indent="0">
              <a:spcBef>
                <a:spcPts val="0"/>
              </a:spcBef>
              <a:buFont typeface="Arial" panose="020B0604020202020204" pitchFamily="34" charset="0"/>
              <a:buNone/>
              <a:defRPr sz="2400" baseline="0"/>
            </a:lvl1pPr>
            <a:lvl2pPr marL="536542" indent="0">
              <a:buFontTx/>
              <a:buNone/>
              <a:defRPr/>
            </a:lvl2pPr>
            <a:lvl3pPr marL="1073084" indent="0">
              <a:buFontTx/>
              <a:buNone/>
              <a:defRPr/>
            </a:lvl3pPr>
            <a:lvl4pPr marL="1609626" indent="0">
              <a:buFontTx/>
              <a:buNone/>
              <a:defRPr/>
            </a:lvl4pPr>
            <a:lvl5pPr marL="2146167" indent="0">
              <a:buFontTx/>
              <a:buNone/>
              <a:defRPr/>
            </a:lvl5pPr>
          </a:lstStyle>
          <a:p>
            <a:pPr lvl="0"/>
            <a:r>
              <a:rPr lang="en-US" dirty="0"/>
              <a:t>Enter text here</a:t>
            </a:r>
          </a:p>
        </p:txBody>
      </p:sp>
      <p:sp>
        <p:nvSpPr>
          <p:cNvPr id="13" name="Text Placeholder 2"/>
          <p:cNvSpPr>
            <a:spLocks noGrp="1"/>
          </p:cNvSpPr>
          <p:nvPr>
            <p:ph type="body" sz="quarter" idx="22" hasCustomPrompt="1"/>
          </p:nvPr>
        </p:nvSpPr>
        <p:spPr>
          <a:xfrm>
            <a:off x="1152000" y="3578400"/>
            <a:ext cx="10821600" cy="1000800"/>
          </a:xfrm>
        </p:spPr>
        <p:txBody>
          <a:bodyPr/>
          <a:lstStyle>
            <a:lvl1pPr marL="0" indent="0">
              <a:spcBef>
                <a:spcPts val="0"/>
              </a:spcBef>
              <a:buFontTx/>
              <a:buNone/>
              <a:defRPr sz="2400" baseline="0"/>
            </a:lvl1pPr>
            <a:lvl2pPr marL="536542" indent="0">
              <a:buFontTx/>
              <a:buNone/>
              <a:defRPr/>
            </a:lvl2pPr>
            <a:lvl3pPr marL="1073084" indent="0">
              <a:buFontTx/>
              <a:buNone/>
              <a:defRPr/>
            </a:lvl3pPr>
            <a:lvl4pPr marL="1609626" indent="0">
              <a:buFontTx/>
              <a:buNone/>
              <a:defRPr/>
            </a:lvl4pPr>
            <a:lvl5pPr marL="2146167" indent="0">
              <a:buFontTx/>
              <a:buNone/>
              <a:defRPr/>
            </a:lvl5pPr>
          </a:lstStyle>
          <a:p>
            <a:pPr lvl="0"/>
            <a:r>
              <a:rPr lang="en-US" dirty="0"/>
              <a:t>Enter text here</a:t>
            </a:r>
          </a:p>
        </p:txBody>
      </p:sp>
    </p:spTree>
    <p:extLst>
      <p:ext uri="{BB962C8B-B14F-4D97-AF65-F5344CB8AC3E}">
        <p14:creationId xmlns:p14="http://schemas.microsoft.com/office/powerpoint/2010/main" val="3954785446"/>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userDrawn="1">
  <p:cSld name="1_One column text, no subtitle 1 line">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76000" y="788400"/>
            <a:ext cx="11010600" cy="338400"/>
          </a:xfrm>
          <a:prstGeom prst="rect">
            <a:avLst/>
          </a:prstGeom>
        </p:spPr>
        <p:txBody>
          <a:bodyPr lIns="0" tIns="0" rIns="0" bIns="0" anchor="t" anchorCtr="0">
            <a:noAutofit/>
          </a:bodyPr>
          <a:lstStyle/>
          <a:p>
            <a:r>
              <a:rPr lang="en-US" dirty="0" smtClean="0"/>
              <a:t>Title line 1</a:t>
            </a:r>
            <a:endParaRPr lang="en-AU" dirty="0"/>
          </a:p>
        </p:txBody>
      </p:sp>
      <p:sp>
        <p:nvSpPr>
          <p:cNvPr id="5" name="Slide Number Placeholder 4"/>
          <p:cNvSpPr>
            <a:spLocks noGrp="1"/>
          </p:cNvSpPr>
          <p:nvPr>
            <p:ph type="sldNum" sz="quarter" idx="12"/>
          </p:nvPr>
        </p:nvSpPr>
        <p:spPr/>
        <p:txBody>
          <a:bodyPr/>
          <a:lstStyle/>
          <a:p>
            <a:fld id="{455123DE-DF0A-45CF-9929-81DBBDC71DC7}" type="slidenum">
              <a:rPr lang="en-AU" smtClean="0"/>
              <a:pPr/>
              <a:t>‹#›</a:t>
            </a:fld>
            <a:endParaRPr lang="en-AU" dirty="0"/>
          </a:p>
        </p:txBody>
      </p:sp>
      <p:sp>
        <p:nvSpPr>
          <p:cNvPr id="10" name="Text Placeholder 7"/>
          <p:cNvSpPr>
            <a:spLocks noGrp="1"/>
          </p:cNvSpPr>
          <p:nvPr>
            <p:ph type="body" sz="quarter" idx="17"/>
          </p:nvPr>
        </p:nvSpPr>
        <p:spPr>
          <a:xfrm>
            <a:off x="576000" y="1940400"/>
            <a:ext cx="11011200" cy="4143600"/>
          </a:xfrm>
        </p:spPr>
        <p:txBody>
          <a:bodyPr wrap="square" lIns="0" tIns="0" rIns="0" bIns="0">
            <a:noAutofit/>
          </a:bodyPr>
          <a:lstStyle>
            <a:lvl1pPr marL="285750" indent="-285750">
              <a:lnSpc>
                <a:spcPct val="100000"/>
              </a:lnSpc>
              <a:spcBef>
                <a:spcPts val="0"/>
              </a:spcBef>
              <a:buClr>
                <a:schemeClr val="accent2"/>
              </a:buClr>
              <a:buFont typeface="Arial" panose="020B0604020202020204" pitchFamily="34" charset="0"/>
              <a:buChar char="•"/>
              <a:defRPr sz="1600"/>
            </a:lvl1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smtClean="0"/>
          </a:p>
        </p:txBody>
      </p:sp>
      <p:sp>
        <p:nvSpPr>
          <p:cNvPr id="11" name="Tab 1"/>
          <p:cNvSpPr/>
          <p:nvPr userDrawn="1"/>
        </p:nvSpPr>
        <p:spPr>
          <a:xfrm>
            <a:off x="0" y="831600"/>
            <a:ext cx="288000" cy="219600"/>
          </a:xfrm>
          <a:prstGeom prst="rect">
            <a:avLst/>
          </a:prstGeom>
          <a:solidFill>
            <a:schemeClr val="accent2"/>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sz="1800" dirty="0"/>
          </a:p>
        </p:txBody>
      </p:sp>
    </p:spTree>
    <p:extLst>
      <p:ext uri="{BB962C8B-B14F-4D97-AF65-F5344CB8AC3E}">
        <p14:creationId xmlns:p14="http://schemas.microsoft.com/office/powerpoint/2010/main" val="1700381075"/>
      </p:ext>
    </p:extLst>
  </p:cSld>
  <p:clrMapOvr>
    <a:masterClrMapping/>
  </p:clrMapOvr>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Master title, right, boxed, 2 line">
    <p:bg bwMode="auto">
      <p:bgRef idx="1001">
        <a:schemeClr val="bg1"/>
      </p:bgRef>
    </p:bg>
    <p:spTree>
      <p:nvGrpSpPr>
        <p:cNvPr id="1" name=""/>
        <p:cNvGrpSpPr/>
        <p:nvPr/>
      </p:nvGrpSpPr>
      <p:grpSpPr>
        <a:xfrm>
          <a:off x="0" y="0"/>
          <a:ext cx="0" cy="0"/>
          <a:chOff x="0" y="0"/>
          <a:chExt cx="0" cy="0"/>
        </a:xfrm>
      </p:grpSpPr>
      <p:sp>
        <p:nvSpPr>
          <p:cNvPr id="14" name="Rectangle 13"/>
          <p:cNvSpPr/>
          <p:nvPr userDrawn="1"/>
        </p:nvSpPr>
        <p:spPr>
          <a:xfrm>
            <a:off x="6094800" y="540000"/>
            <a:ext cx="6094800" cy="2502000"/>
          </a:xfrm>
          <a:prstGeom prst="rect">
            <a:avLst/>
          </a:prstGeom>
          <a:solidFill>
            <a:schemeClr val="bg1"/>
          </a:solidFill>
          <a:ln>
            <a:solidFill>
              <a:schemeClr val="bg2">
                <a:alpha val="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sz="1800"/>
          </a:p>
        </p:txBody>
      </p:sp>
      <p:sp>
        <p:nvSpPr>
          <p:cNvPr id="5" name="Slide Number Placeholder 4"/>
          <p:cNvSpPr>
            <a:spLocks noGrp="1"/>
          </p:cNvSpPr>
          <p:nvPr>
            <p:ph type="sldNum" sz="quarter" idx="12"/>
          </p:nvPr>
        </p:nvSpPr>
        <p:spPr/>
        <p:txBody>
          <a:bodyPr/>
          <a:lstStyle/>
          <a:p>
            <a:fld id="{455123DE-DF0A-45CF-9929-81DBBDC71DC7}" type="slidenum">
              <a:rPr lang="en-AU" smtClean="0"/>
              <a:pPr/>
              <a:t>‹#›</a:t>
            </a:fld>
            <a:endParaRPr lang="en-AU" dirty="0"/>
          </a:p>
        </p:txBody>
      </p:sp>
      <p:sp>
        <p:nvSpPr>
          <p:cNvPr id="15" name="Title 1"/>
          <p:cNvSpPr>
            <a:spLocks noGrp="1"/>
          </p:cNvSpPr>
          <p:nvPr>
            <p:ph type="title" hasCustomPrompt="1"/>
          </p:nvPr>
        </p:nvSpPr>
        <p:spPr>
          <a:xfrm>
            <a:off x="6670800" y="788400"/>
            <a:ext cx="4946400" cy="669600"/>
          </a:xfrm>
          <a:prstGeom prst="rect">
            <a:avLst/>
          </a:prstGeom>
        </p:spPr>
        <p:txBody>
          <a:bodyPr lIns="0" tIns="0" rIns="0" bIns="0" anchor="t" anchorCtr="0">
            <a:noAutofit/>
          </a:bodyPr>
          <a:lstStyle>
            <a:lvl1pPr>
              <a:defRPr sz="2400" baseline="0"/>
            </a:lvl1pPr>
          </a:lstStyle>
          <a:p>
            <a:r>
              <a:rPr lang="en-US" dirty="0"/>
              <a:t>Title line 1</a:t>
            </a:r>
            <a:br>
              <a:rPr lang="en-US" dirty="0"/>
            </a:br>
            <a:r>
              <a:rPr lang="en-US" dirty="0"/>
              <a:t>Title line 2</a:t>
            </a:r>
            <a:endParaRPr lang="en-AU" dirty="0"/>
          </a:p>
        </p:txBody>
      </p:sp>
      <p:sp>
        <p:nvSpPr>
          <p:cNvPr id="16" name="Text Placeholder 7"/>
          <p:cNvSpPr>
            <a:spLocks noGrp="1"/>
          </p:cNvSpPr>
          <p:nvPr>
            <p:ph type="body" sz="quarter" idx="13" hasCustomPrompt="1"/>
          </p:nvPr>
        </p:nvSpPr>
        <p:spPr>
          <a:xfrm>
            <a:off x="6670800" y="2052000"/>
            <a:ext cx="4946400" cy="553998"/>
          </a:xfrm>
        </p:spPr>
        <p:txBody>
          <a:bodyPr lIns="0" tIns="0" rIns="0" bIns="0">
            <a:noAutofit/>
          </a:bodyPr>
          <a:lstStyle>
            <a:lvl1pPr marL="0" indent="0">
              <a:lnSpc>
                <a:spcPct val="100000"/>
              </a:lnSpc>
              <a:spcBef>
                <a:spcPts val="0"/>
              </a:spcBef>
              <a:buNone/>
              <a:defRPr sz="1200"/>
            </a:lvl1pPr>
          </a:lstStyle>
          <a:p>
            <a:pPr lvl="0"/>
            <a:r>
              <a:rPr lang="en-US" dirty="0"/>
              <a:t>Name</a:t>
            </a:r>
          </a:p>
          <a:p>
            <a:pPr lvl="0"/>
            <a:r>
              <a:rPr lang="en-US" dirty="0"/>
              <a:t>Job Title and Business</a:t>
            </a:r>
          </a:p>
          <a:p>
            <a:pPr lvl="0"/>
            <a:r>
              <a:rPr lang="en-US" dirty="0"/>
              <a:t>Date</a:t>
            </a:r>
          </a:p>
        </p:txBody>
      </p:sp>
      <p:sp>
        <p:nvSpPr>
          <p:cNvPr id="17" name="Tab 1"/>
          <p:cNvSpPr/>
          <p:nvPr userDrawn="1"/>
        </p:nvSpPr>
        <p:spPr>
          <a:xfrm>
            <a:off x="6094800" y="831600"/>
            <a:ext cx="216000" cy="550800"/>
          </a:xfrm>
          <a:prstGeom prst="rect">
            <a:avLst/>
          </a:prstGeom>
          <a:solidFill>
            <a:schemeClr val="accent2"/>
          </a:solidFill>
          <a:ln w="12700" cap="flat" cmpd="sng" algn="ctr">
            <a:noFill/>
            <a:prstDash val="solid"/>
            <a:miter lim="800000"/>
          </a:ln>
          <a:effectLst/>
          <a:extLst>
            <a:ext uri="{91240B29-F687-4F45-9708-019B960494DF}">
              <a14:hiddenLine xmlns:a14="http://schemas.microsoft.com/office/drawing/2010/main" w="12700" cap="flat" cmpd="sng" algn="ctr">
                <a:solidFill>
                  <a:schemeClr val="accent2"/>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sz="1800"/>
          </a:p>
        </p:txBody>
      </p:sp>
    </p:spTree>
    <p:extLst>
      <p:ext uri="{BB962C8B-B14F-4D97-AF65-F5344CB8AC3E}">
        <p14:creationId xmlns:p14="http://schemas.microsoft.com/office/powerpoint/2010/main" val="575271857"/>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userDrawn="1">
  <p:cSld name="2_One column text no subtitle, 3 line">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76000" y="788400"/>
            <a:ext cx="11010600" cy="1000800"/>
          </a:xfrm>
          <a:prstGeom prst="rect">
            <a:avLst/>
          </a:prstGeom>
        </p:spPr>
        <p:txBody>
          <a:bodyPr lIns="0" tIns="0" rIns="0" bIns="0" anchor="t" anchorCtr="0">
            <a:noAutofit/>
          </a:bodyPr>
          <a:lstStyle>
            <a:lvl1pPr>
              <a:defRPr/>
            </a:lvl1pPr>
          </a:lstStyle>
          <a:p>
            <a:r>
              <a:rPr lang="en-US" dirty="0" smtClean="0"/>
              <a:t>Title line 1</a:t>
            </a:r>
            <a:br>
              <a:rPr lang="en-US" dirty="0" smtClean="0"/>
            </a:br>
            <a:r>
              <a:rPr lang="en-US" dirty="0" smtClean="0"/>
              <a:t>Title line 2</a:t>
            </a:r>
            <a:br>
              <a:rPr lang="en-US" dirty="0" smtClean="0"/>
            </a:br>
            <a:r>
              <a:rPr lang="en-US" dirty="0" smtClean="0"/>
              <a:t>Title line 3</a:t>
            </a:r>
            <a:endParaRPr lang="en-AU" dirty="0"/>
          </a:p>
        </p:txBody>
      </p:sp>
      <p:sp>
        <p:nvSpPr>
          <p:cNvPr id="5" name="Slide Number Placeholder 4"/>
          <p:cNvSpPr>
            <a:spLocks noGrp="1"/>
          </p:cNvSpPr>
          <p:nvPr>
            <p:ph type="sldNum" sz="quarter" idx="12"/>
          </p:nvPr>
        </p:nvSpPr>
        <p:spPr/>
        <p:txBody>
          <a:bodyPr/>
          <a:lstStyle/>
          <a:p>
            <a:fld id="{455123DE-DF0A-45CF-9929-81DBBDC71DC7}" type="slidenum">
              <a:rPr lang="en-AU" smtClean="0">
                <a:solidFill>
                  <a:srgbClr val="404146"/>
                </a:solidFill>
              </a:rPr>
              <a:pPr/>
              <a:t>‹#›</a:t>
            </a:fld>
            <a:endParaRPr lang="en-AU" dirty="0">
              <a:solidFill>
                <a:srgbClr val="404146"/>
              </a:solidFill>
            </a:endParaRPr>
          </a:p>
        </p:txBody>
      </p:sp>
      <p:sp>
        <p:nvSpPr>
          <p:cNvPr id="10" name="Text Placeholder 7"/>
          <p:cNvSpPr>
            <a:spLocks noGrp="1"/>
          </p:cNvSpPr>
          <p:nvPr>
            <p:ph type="body" sz="quarter" idx="17"/>
          </p:nvPr>
        </p:nvSpPr>
        <p:spPr>
          <a:xfrm>
            <a:off x="576000" y="1940400"/>
            <a:ext cx="11011200" cy="4143600"/>
          </a:xfrm>
        </p:spPr>
        <p:txBody>
          <a:bodyPr wrap="square" lIns="0" tIns="0" rIns="0" bIns="0">
            <a:noAutofit/>
          </a:bodyPr>
          <a:lstStyle>
            <a:lvl1pPr marL="285750" indent="-285750">
              <a:lnSpc>
                <a:spcPct val="100000"/>
              </a:lnSpc>
              <a:spcBef>
                <a:spcPts val="0"/>
              </a:spcBef>
              <a:buClr>
                <a:schemeClr val="accent2"/>
              </a:buClr>
              <a:buFont typeface="Arial" panose="020B0604020202020204" pitchFamily="34" charset="0"/>
              <a:buChar char="•"/>
              <a:defRPr sz="1600"/>
            </a:lvl1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smtClean="0"/>
          </a:p>
        </p:txBody>
      </p:sp>
      <p:sp>
        <p:nvSpPr>
          <p:cNvPr id="11" name="Tab 1"/>
          <p:cNvSpPr/>
          <p:nvPr userDrawn="1"/>
        </p:nvSpPr>
        <p:spPr>
          <a:xfrm>
            <a:off x="0" y="831600"/>
            <a:ext cx="288000" cy="882000"/>
          </a:xfrm>
          <a:prstGeom prst="rect">
            <a:avLst/>
          </a:prstGeom>
          <a:solidFill>
            <a:schemeClr val="accent2"/>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sz="1800" dirty="0">
              <a:solidFill>
                <a:srgbClr val="FFFFFF"/>
              </a:solidFill>
            </a:endParaRPr>
          </a:p>
        </p:txBody>
      </p:sp>
    </p:spTree>
    <p:extLst>
      <p:ext uri="{BB962C8B-B14F-4D97-AF65-F5344CB8AC3E}">
        <p14:creationId xmlns:p14="http://schemas.microsoft.com/office/powerpoint/2010/main" val="331008886"/>
      </p:ext>
    </p:extLst>
  </p:cSld>
  <p:clrMapOvr>
    <a:masterClrMapping/>
  </p:clrMapOvr>
  <p:timing>
    <p:tnLst>
      <p:par>
        <p:cTn id="1" dur="indefinite" restart="never" nodeType="tmRoot"/>
      </p:par>
    </p:tnLst>
  </p:timing>
</p:sldLayout>
</file>

<file path=ppt/slideLayouts/slideLayout81.xml><?xml version="1.0" encoding="utf-8"?>
<p:sldLayout xmlns:a="http://schemas.openxmlformats.org/drawingml/2006/main" xmlns:r="http://schemas.openxmlformats.org/officeDocument/2006/relationships" xmlns:p="http://schemas.openxmlformats.org/presentationml/2006/main" userDrawn="1">
  <p:cSld name="2_One column text, no subtitle 2 line">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76000" y="788400"/>
            <a:ext cx="11010600" cy="669600"/>
          </a:xfrm>
          <a:prstGeom prst="rect">
            <a:avLst/>
          </a:prstGeom>
        </p:spPr>
        <p:txBody>
          <a:bodyPr lIns="0" tIns="0" rIns="0" bIns="0" anchor="t" anchorCtr="0">
            <a:noAutofit/>
          </a:bodyPr>
          <a:lstStyle/>
          <a:p>
            <a:r>
              <a:rPr lang="en-US" dirty="0" smtClean="0"/>
              <a:t>Title line 1</a:t>
            </a:r>
            <a:br>
              <a:rPr lang="en-US" dirty="0" smtClean="0"/>
            </a:br>
            <a:r>
              <a:rPr lang="en-US" dirty="0" smtClean="0"/>
              <a:t>Title line 2</a:t>
            </a:r>
            <a:endParaRPr lang="en-AU" dirty="0"/>
          </a:p>
        </p:txBody>
      </p:sp>
      <p:sp>
        <p:nvSpPr>
          <p:cNvPr id="5" name="Slide Number Placeholder 4"/>
          <p:cNvSpPr>
            <a:spLocks noGrp="1"/>
          </p:cNvSpPr>
          <p:nvPr>
            <p:ph type="sldNum" sz="quarter" idx="12"/>
          </p:nvPr>
        </p:nvSpPr>
        <p:spPr/>
        <p:txBody>
          <a:bodyPr/>
          <a:lstStyle/>
          <a:p>
            <a:fld id="{455123DE-DF0A-45CF-9929-81DBBDC71DC7}" type="slidenum">
              <a:rPr lang="en-AU" smtClean="0">
                <a:solidFill>
                  <a:srgbClr val="404146"/>
                </a:solidFill>
              </a:rPr>
              <a:pPr/>
              <a:t>‹#›</a:t>
            </a:fld>
            <a:endParaRPr lang="en-AU" dirty="0">
              <a:solidFill>
                <a:srgbClr val="404146"/>
              </a:solidFill>
            </a:endParaRPr>
          </a:p>
        </p:txBody>
      </p:sp>
      <p:sp>
        <p:nvSpPr>
          <p:cNvPr id="10" name="Text Placeholder 7"/>
          <p:cNvSpPr>
            <a:spLocks noGrp="1"/>
          </p:cNvSpPr>
          <p:nvPr>
            <p:ph type="body" sz="quarter" idx="17"/>
          </p:nvPr>
        </p:nvSpPr>
        <p:spPr>
          <a:xfrm>
            <a:off x="576000" y="1940400"/>
            <a:ext cx="11011200" cy="4143600"/>
          </a:xfrm>
        </p:spPr>
        <p:txBody>
          <a:bodyPr wrap="square" lIns="0" tIns="0" rIns="0" bIns="0">
            <a:noAutofit/>
          </a:bodyPr>
          <a:lstStyle>
            <a:lvl1pPr marL="285750" indent="-285750">
              <a:lnSpc>
                <a:spcPct val="100000"/>
              </a:lnSpc>
              <a:spcBef>
                <a:spcPts val="0"/>
              </a:spcBef>
              <a:buClr>
                <a:schemeClr val="accent2"/>
              </a:buClr>
              <a:buFont typeface="Arial" panose="020B0604020202020204" pitchFamily="34" charset="0"/>
              <a:buChar char="•"/>
              <a:defRPr sz="1600"/>
            </a:lvl1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smtClean="0"/>
          </a:p>
        </p:txBody>
      </p:sp>
      <p:sp>
        <p:nvSpPr>
          <p:cNvPr id="11" name="Tab 1"/>
          <p:cNvSpPr/>
          <p:nvPr userDrawn="1"/>
        </p:nvSpPr>
        <p:spPr>
          <a:xfrm>
            <a:off x="0" y="831600"/>
            <a:ext cx="288000" cy="550800"/>
          </a:xfrm>
          <a:prstGeom prst="rect">
            <a:avLst/>
          </a:prstGeom>
          <a:solidFill>
            <a:schemeClr val="accent2"/>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sz="1800" dirty="0">
              <a:solidFill>
                <a:srgbClr val="FFFFFF"/>
              </a:solidFill>
            </a:endParaRPr>
          </a:p>
        </p:txBody>
      </p:sp>
    </p:spTree>
    <p:extLst>
      <p:ext uri="{BB962C8B-B14F-4D97-AF65-F5344CB8AC3E}">
        <p14:creationId xmlns:p14="http://schemas.microsoft.com/office/powerpoint/2010/main" val="300935854"/>
      </p:ext>
    </p:extLst>
  </p:cSld>
  <p:clrMapOvr>
    <a:masterClrMapping/>
  </p:clrMapOvr>
  <p:timing>
    <p:tnLst>
      <p:par>
        <p:cTn id="1" dur="indefinite" restart="never" nodeType="tmRoot"/>
      </p:par>
    </p:tnLst>
  </p:timing>
</p:sldLayout>
</file>

<file path=ppt/slideLayouts/slideLayout82.xml><?xml version="1.0" encoding="utf-8"?>
<p:sldLayout xmlns:a="http://schemas.openxmlformats.org/drawingml/2006/main" xmlns:r="http://schemas.openxmlformats.org/officeDocument/2006/relationships" xmlns:p="http://schemas.openxmlformats.org/presentationml/2006/main" userDrawn="1">
  <p:cSld name="2_Title Only, 1 line for Copied In Content">
    <p:bg bwMode="auto">
      <p:bgRef idx="1001">
        <a:schemeClr val="bg1"/>
      </p:bgRef>
    </p:bg>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p:txBody>
          <a:bodyPr/>
          <a:lstStyle/>
          <a:p>
            <a:fld id="{455123DE-DF0A-45CF-9929-81DBBDC71DC7}" type="slidenum">
              <a:rPr lang="en-AU" smtClean="0">
                <a:solidFill>
                  <a:srgbClr val="404146"/>
                </a:solidFill>
              </a:rPr>
              <a:pPr/>
              <a:t>‹#›</a:t>
            </a:fld>
            <a:endParaRPr lang="en-AU" dirty="0">
              <a:solidFill>
                <a:srgbClr val="404146"/>
              </a:solidFill>
            </a:endParaRPr>
          </a:p>
        </p:txBody>
      </p:sp>
      <p:grpSp>
        <p:nvGrpSpPr>
          <p:cNvPr id="16" name="Group 15"/>
          <p:cNvGrpSpPr/>
          <p:nvPr userDrawn="1"/>
        </p:nvGrpSpPr>
        <p:grpSpPr>
          <a:xfrm>
            <a:off x="0" y="544544"/>
            <a:ext cx="6936000" cy="2502000"/>
            <a:chOff x="0" y="544544"/>
            <a:chExt cx="5202000" cy="2502000"/>
          </a:xfrm>
        </p:grpSpPr>
        <p:sp>
          <p:nvSpPr>
            <p:cNvPr id="9" name="Rectangle 8"/>
            <p:cNvSpPr/>
            <p:nvPr userDrawn="1"/>
          </p:nvSpPr>
          <p:spPr>
            <a:xfrm>
              <a:off x="0" y="544544"/>
              <a:ext cx="5202000" cy="2502000"/>
            </a:xfrm>
            <a:prstGeom prst="rect">
              <a:avLst/>
            </a:prstGeom>
            <a:solidFill>
              <a:schemeClr val="bg1"/>
            </a:solidFill>
            <a:ln>
              <a:solidFill>
                <a:schemeClr val="accent2">
                  <a:alpha val="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sz="1800" dirty="0">
                <a:noFill/>
              </a:endParaRPr>
            </a:p>
          </p:txBody>
        </p:sp>
        <p:sp>
          <p:nvSpPr>
            <p:cNvPr id="10" name="Tab 1"/>
            <p:cNvSpPr/>
            <p:nvPr userDrawn="1"/>
          </p:nvSpPr>
          <p:spPr>
            <a:xfrm>
              <a:off x="1" y="831600"/>
              <a:ext cx="216000" cy="219600"/>
            </a:xfrm>
            <a:prstGeom prst="rect">
              <a:avLst/>
            </a:prstGeom>
            <a:solidFill>
              <a:schemeClr val="accent2"/>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sz="1800" dirty="0">
                <a:solidFill>
                  <a:srgbClr val="FFFFFF"/>
                </a:solidFill>
              </a:endParaRPr>
            </a:p>
          </p:txBody>
        </p:sp>
      </p:grpSp>
      <p:sp>
        <p:nvSpPr>
          <p:cNvPr id="2" name="Title 1"/>
          <p:cNvSpPr>
            <a:spLocks noGrp="1"/>
          </p:cNvSpPr>
          <p:nvPr>
            <p:ph type="title" hasCustomPrompt="1"/>
          </p:nvPr>
        </p:nvSpPr>
        <p:spPr>
          <a:xfrm>
            <a:off x="576000" y="788400"/>
            <a:ext cx="11011200" cy="338400"/>
          </a:xfrm>
          <a:prstGeom prst="rect">
            <a:avLst/>
          </a:prstGeom>
        </p:spPr>
        <p:txBody>
          <a:bodyPr lIns="0" tIns="0" rIns="0" bIns="0" anchor="t" anchorCtr="0">
            <a:noAutofit/>
          </a:bodyPr>
          <a:lstStyle>
            <a:lvl1pPr>
              <a:defRPr sz="2400" baseline="0"/>
            </a:lvl1pPr>
          </a:lstStyle>
          <a:p>
            <a:r>
              <a:rPr lang="en-US" dirty="0" smtClean="0"/>
              <a:t>Title line 1</a:t>
            </a:r>
            <a:br>
              <a:rPr lang="en-US" dirty="0" smtClean="0"/>
            </a:br>
            <a:endParaRPr lang="en-AU" dirty="0"/>
          </a:p>
        </p:txBody>
      </p:sp>
    </p:spTree>
    <p:extLst>
      <p:ext uri="{BB962C8B-B14F-4D97-AF65-F5344CB8AC3E}">
        <p14:creationId xmlns:p14="http://schemas.microsoft.com/office/powerpoint/2010/main" val="2348929713"/>
      </p:ext>
    </p:extLst>
  </p:cSld>
  <p:clrMapOvr>
    <a:masterClrMapping/>
  </p:clrMapOvr>
  <p:timing>
    <p:tnLst>
      <p:par>
        <p:cTn id="1" dur="indefinite" restart="never" nodeType="tmRoot"/>
      </p:par>
    </p:tnLst>
  </p:timing>
</p:sldLayout>
</file>

<file path=ppt/slideLayouts/slideLayout83.xml><?xml version="1.0" encoding="utf-8"?>
<p:sldLayout xmlns:a="http://schemas.openxmlformats.org/drawingml/2006/main" xmlns:r="http://schemas.openxmlformats.org/officeDocument/2006/relationships" xmlns:p="http://schemas.openxmlformats.org/presentationml/2006/main">
  <p:cSld name="One column text, no subtitle 2 line">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76000" y="788400"/>
            <a:ext cx="11010600" cy="669600"/>
          </a:xfrm>
          <a:prstGeom prst="rect">
            <a:avLst/>
          </a:prstGeom>
        </p:spPr>
        <p:txBody>
          <a:bodyPr lIns="0" tIns="0" rIns="0" bIns="0" anchor="t" anchorCtr="0">
            <a:noAutofit/>
          </a:bodyPr>
          <a:lstStyle/>
          <a:p>
            <a:r>
              <a:rPr lang="en-US" dirty="0" smtClean="0"/>
              <a:t>Title line 1</a:t>
            </a:r>
            <a:br>
              <a:rPr lang="en-US" dirty="0" smtClean="0"/>
            </a:br>
            <a:r>
              <a:rPr lang="en-US" dirty="0" smtClean="0"/>
              <a:t>Title line 2</a:t>
            </a:r>
            <a:endParaRPr lang="en-AU" dirty="0"/>
          </a:p>
        </p:txBody>
      </p:sp>
      <p:sp>
        <p:nvSpPr>
          <p:cNvPr id="5" name="Slide Number Placeholder 4"/>
          <p:cNvSpPr>
            <a:spLocks noGrp="1"/>
          </p:cNvSpPr>
          <p:nvPr>
            <p:ph type="sldNum" sz="quarter" idx="12"/>
          </p:nvPr>
        </p:nvSpPr>
        <p:spPr/>
        <p:txBody>
          <a:bodyPr/>
          <a:lstStyle/>
          <a:p>
            <a:fld id="{455123DE-DF0A-45CF-9929-81DBBDC71DC7}" type="slidenum">
              <a:rPr lang="en-AU" smtClean="0"/>
              <a:pPr/>
              <a:t>‹#›</a:t>
            </a:fld>
            <a:endParaRPr lang="en-AU" dirty="0"/>
          </a:p>
        </p:txBody>
      </p:sp>
      <p:sp>
        <p:nvSpPr>
          <p:cNvPr id="10" name="Text Placeholder 7"/>
          <p:cNvSpPr>
            <a:spLocks noGrp="1"/>
          </p:cNvSpPr>
          <p:nvPr>
            <p:ph type="body" sz="quarter" idx="17"/>
          </p:nvPr>
        </p:nvSpPr>
        <p:spPr>
          <a:xfrm>
            <a:off x="576000" y="1940400"/>
            <a:ext cx="11011200" cy="4143600"/>
          </a:xfrm>
        </p:spPr>
        <p:txBody>
          <a:bodyPr wrap="square" lIns="0" tIns="0" rIns="0" bIns="0">
            <a:noAutofit/>
          </a:bodyPr>
          <a:lstStyle>
            <a:lvl1pPr marL="285750" indent="-285750">
              <a:lnSpc>
                <a:spcPct val="100000"/>
              </a:lnSpc>
              <a:spcBef>
                <a:spcPts val="0"/>
              </a:spcBef>
              <a:buClr>
                <a:schemeClr val="accent2"/>
              </a:buClr>
              <a:buFont typeface="Arial" panose="020B0604020202020204" pitchFamily="34" charset="0"/>
              <a:buChar char="•"/>
              <a:defRPr sz="1600"/>
            </a:lvl1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smtClean="0"/>
          </a:p>
        </p:txBody>
      </p:sp>
      <p:sp>
        <p:nvSpPr>
          <p:cNvPr id="11" name="Tab 1"/>
          <p:cNvSpPr/>
          <p:nvPr/>
        </p:nvSpPr>
        <p:spPr>
          <a:xfrm>
            <a:off x="0" y="831600"/>
            <a:ext cx="288000" cy="550800"/>
          </a:xfrm>
          <a:prstGeom prst="rect">
            <a:avLst/>
          </a:prstGeom>
          <a:solidFill>
            <a:schemeClr val="accent2"/>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sz="1800" dirty="0"/>
          </a:p>
        </p:txBody>
      </p:sp>
      <p:sp>
        <p:nvSpPr>
          <p:cNvPr id="6" name="Tab 1"/>
          <p:cNvSpPr/>
          <p:nvPr userDrawn="1"/>
        </p:nvSpPr>
        <p:spPr>
          <a:xfrm>
            <a:off x="0" y="831600"/>
            <a:ext cx="288000" cy="550800"/>
          </a:xfrm>
          <a:prstGeom prst="rect">
            <a:avLst/>
          </a:prstGeom>
          <a:solidFill>
            <a:schemeClr val="accent2"/>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sz="1800" dirty="0"/>
          </a:p>
        </p:txBody>
      </p:sp>
    </p:spTree>
    <p:extLst>
      <p:ext uri="{BB962C8B-B14F-4D97-AF65-F5344CB8AC3E}">
        <p14:creationId xmlns:p14="http://schemas.microsoft.com/office/powerpoint/2010/main" val="3325538918"/>
      </p:ext>
    </p:extLst>
  </p:cSld>
  <p:clrMapOvr>
    <a:masterClrMapping/>
  </p:clrMapOvr>
  <p:timing>
    <p:tnLst>
      <p:par>
        <p:cTn id="1" dur="indefinite" restart="never" nodeType="tmRoot"/>
      </p:par>
    </p:tnLst>
  </p:timing>
</p:sldLayout>
</file>

<file path=ppt/slideLayouts/slideLayout84.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6" name="Rectangle 5"/>
          <p:cNvSpPr>
            <a:spLocks noGrp="1" noChangeArrowheads="1"/>
          </p:cNvSpPr>
          <p:nvPr>
            <p:ph type="ftr" sz="quarter" idx="19"/>
          </p:nvPr>
        </p:nvSpPr>
        <p:spPr/>
        <p:txBody>
          <a:bodyPr/>
          <a:lstStyle>
            <a:lvl1pPr>
              <a:defRPr/>
            </a:lvl1pPr>
          </a:lstStyle>
          <a:p>
            <a:pPr>
              <a:defRPr/>
            </a:pPr>
            <a:r>
              <a:rPr lang="en-GB" dirty="0" smtClean="0"/>
              <a:t>	</a:t>
            </a:r>
            <a:endParaRPr lang="en-US" dirty="0"/>
          </a:p>
        </p:txBody>
      </p:sp>
      <p:sp>
        <p:nvSpPr>
          <p:cNvPr id="8" name="Rectangle 6"/>
          <p:cNvSpPr>
            <a:spLocks noGrp="1" noChangeArrowheads="1"/>
          </p:cNvSpPr>
          <p:nvPr>
            <p:ph type="sldNum" sz="quarter" idx="20"/>
          </p:nvPr>
        </p:nvSpPr>
        <p:spPr/>
        <p:txBody>
          <a:bodyPr/>
          <a:lstStyle>
            <a:lvl1pPr>
              <a:defRPr/>
            </a:lvl1pPr>
          </a:lstStyle>
          <a:p>
            <a:pPr>
              <a:defRPr/>
            </a:pPr>
            <a:fld id="{ECAD78B6-58E9-45B5-AD4D-AC8458ABE207}" type="slidenum">
              <a:rPr lang="en-US"/>
              <a:pPr>
                <a:defRPr/>
              </a:pPr>
              <a:t>‹#›</a:t>
            </a:fld>
            <a:endParaRPr lang="en-US"/>
          </a:p>
        </p:txBody>
      </p:sp>
    </p:spTree>
    <p:extLst>
      <p:ext uri="{BB962C8B-B14F-4D97-AF65-F5344CB8AC3E}">
        <p14:creationId xmlns:p14="http://schemas.microsoft.com/office/powerpoint/2010/main" val="3323522619"/>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p:cSld name="One column text, no subtitle 1 line">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76000" y="788400"/>
            <a:ext cx="11010600" cy="338400"/>
          </a:xfrm>
          <a:prstGeom prst="rect">
            <a:avLst/>
          </a:prstGeom>
        </p:spPr>
        <p:txBody>
          <a:bodyPr lIns="0" tIns="0" rIns="0" bIns="0" anchor="t" anchorCtr="0">
            <a:noAutofit/>
          </a:bodyPr>
          <a:lstStyle/>
          <a:p>
            <a:r>
              <a:rPr lang="en-US" dirty="0" smtClean="0"/>
              <a:t>Title line 1</a:t>
            </a:r>
            <a:endParaRPr lang="en-AU" dirty="0"/>
          </a:p>
        </p:txBody>
      </p:sp>
      <p:sp>
        <p:nvSpPr>
          <p:cNvPr id="5" name="Slide Number Placeholder 4"/>
          <p:cNvSpPr>
            <a:spLocks noGrp="1"/>
          </p:cNvSpPr>
          <p:nvPr>
            <p:ph type="sldNum" sz="quarter" idx="12"/>
          </p:nvPr>
        </p:nvSpPr>
        <p:spPr/>
        <p:txBody>
          <a:bodyPr/>
          <a:lstStyle/>
          <a:p>
            <a:fld id="{455123DE-DF0A-45CF-9929-81DBBDC71DC7}" type="slidenum">
              <a:rPr lang="en-AU" smtClean="0"/>
              <a:pPr/>
              <a:t>‹#›</a:t>
            </a:fld>
            <a:endParaRPr lang="en-AU" dirty="0"/>
          </a:p>
        </p:txBody>
      </p:sp>
      <p:sp>
        <p:nvSpPr>
          <p:cNvPr id="10" name="Text Placeholder 7"/>
          <p:cNvSpPr>
            <a:spLocks noGrp="1"/>
          </p:cNvSpPr>
          <p:nvPr>
            <p:ph type="body" sz="quarter" idx="17"/>
          </p:nvPr>
        </p:nvSpPr>
        <p:spPr>
          <a:xfrm>
            <a:off x="576000" y="1940400"/>
            <a:ext cx="11011200" cy="4143600"/>
          </a:xfrm>
        </p:spPr>
        <p:txBody>
          <a:bodyPr wrap="square" lIns="0" tIns="0" rIns="0" bIns="0">
            <a:noAutofit/>
          </a:bodyPr>
          <a:lstStyle>
            <a:lvl1pPr marL="285750" indent="-285750">
              <a:lnSpc>
                <a:spcPct val="100000"/>
              </a:lnSpc>
              <a:spcBef>
                <a:spcPts val="0"/>
              </a:spcBef>
              <a:buClr>
                <a:schemeClr val="accent2"/>
              </a:buClr>
              <a:buFont typeface="Arial" panose="020B0604020202020204" pitchFamily="34" charset="0"/>
              <a:buChar char="•"/>
              <a:defRPr sz="1600"/>
            </a:lvl1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smtClean="0"/>
          </a:p>
        </p:txBody>
      </p:sp>
      <p:sp>
        <p:nvSpPr>
          <p:cNvPr id="11" name="Tab 1"/>
          <p:cNvSpPr/>
          <p:nvPr/>
        </p:nvSpPr>
        <p:spPr>
          <a:xfrm>
            <a:off x="0" y="831600"/>
            <a:ext cx="288000" cy="219600"/>
          </a:xfrm>
          <a:prstGeom prst="rect">
            <a:avLst/>
          </a:prstGeom>
          <a:solidFill>
            <a:schemeClr val="accent2"/>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sz="1800" dirty="0"/>
          </a:p>
        </p:txBody>
      </p:sp>
      <p:sp>
        <p:nvSpPr>
          <p:cNvPr id="6" name="Tab 1"/>
          <p:cNvSpPr/>
          <p:nvPr userDrawn="1"/>
        </p:nvSpPr>
        <p:spPr>
          <a:xfrm>
            <a:off x="0" y="831600"/>
            <a:ext cx="288000" cy="219600"/>
          </a:xfrm>
          <a:prstGeom prst="rect">
            <a:avLst/>
          </a:prstGeom>
          <a:solidFill>
            <a:schemeClr val="accent2"/>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sz="1800" dirty="0"/>
          </a:p>
        </p:txBody>
      </p:sp>
    </p:spTree>
    <p:extLst>
      <p:ext uri="{BB962C8B-B14F-4D97-AF65-F5344CB8AC3E}">
        <p14:creationId xmlns:p14="http://schemas.microsoft.com/office/powerpoint/2010/main" val="1538874784"/>
      </p:ext>
    </p:extLst>
  </p:cSld>
  <p:clrMapOvr>
    <a:masterClrMapping/>
  </p:clrMapOvr>
  <p:timing>
    <p:tnLst>
      <p:par>
        <p:cTn id="1" dur="indefinite" restart="never" nodeType="tmRoot"/>
      </p:par>
    </p:tnLst>
  </p:timing>
</p:sldLayout>
</file>

<file path=ppt/slideLayouts/slideLayout86.xml><?xml version="1.0" encoding="utf-8"?>
<p:sldLayout xmlns:a="http://schemas.openxmlformats.org/drawingml/2006/main" xmlns:r="http://schemas.openxmlformats.org/officeDocument/2006/relationships" xmlns:p="http://schemas.openxmlformats.org/presentationml/2006/main" userDrawn="1">
  <p:cSld name="1_Master title, left, boxed, 3 line">
    <p:bg bwMode="auto">
      <p:bgPr>
        <a:solidFill>
          <a:schemeClr val="bg1"/>
        </a:solidFill>
        <a:effectLst/>
      </p:bgPr>
    </p:bg>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bwMode="auto"/>
        <p:txBody>
          <a:bodyPr/>
          <a:lstStyle/>
          <a:p>
            <a:fld id="{455123DE-DF0A-45CF-9929-81DBBDC71DC7}" type="slidenum">
              <a:rPr lang="en-AU" smtClean="0"/>
              <a:pPr/>
              <a:t>‹#›</a:t>
            </a:fld>
            <a:endParaRPr lang="en-AU" dirty="0"/>
          </a:p>
        </p:txBody>
      </p:sp>
      <p:grpSp>
        <p:nvGrpSpPr>
          <p:cNvPr id="16" name="Group 15"/>
          <p:cNvGrpSpPr/>
          <p:nvPr userDrawn="1"/>
        </p:nvGrpSpPr>
        <p:grpSpPr bwMode="auto">
          <a:xfrm>
            <a:off x="0" y="544544"/>
            <a:ext cx="6936000" cy="2502000"/>
            <a:chOff x="0" y="544544"/>
            <a:chExt cx="5202000" cy="2502000"/>
          </a:xfrm>
        </p:grpSpPr>
        <p:sp>
          <p:nvSpPr>
            <p:cNvPr id="9" name="Rectangle 8"/>
            <p:cNvSpPr/>
            <p:nvPr userDrawn="1"/>
          </p:nvSpPr>
          <p:spPr bwMode="auto">
            <a:xfrm>
              <a:off x="0" y="544544"/>
              <a:ext cx="5202000" cy="2502000"/>
            </a:xfrm>
            <a:prstGeom prst="rect">
              <a:avLst/>
            </a:prstGeom>
            <a:solidFill>
              <a:schemeClr val="bg1"/>
            </a:solidFill>
            <a:ln>
              <a:solidFill>
                <a:schemeClr val="bg2">
                  <a:alpha val="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sz="1800" dirty="0">
                <a:noFill/>
              </a:endParaRPr>
            </a:p>
          </p:txBody>
        </p:sp>
        <p:sp>
          <p:nvSpPr>
            <p:cNvPr id="10" name="Tab 1"/>
            <p:cNvSpPr/>
            <p:nvPr userDrawn="1"/>
          </p:nvSpPr>
          <p:spPr bwMode="auto">
            <a:xfrm>
              <a:off x="1" y="831600"/>
              <a:ext cx="216000" cy="882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sz="1800" dirty="0"/>
            </a:p>
          </p:txBody>
        </p:sp>
      </p:grpSp>
      <p:sp>
        <p:nvSpPr>
          <p:cNvPr id="8" name="Text Placeholder 7"/>
          <p:cNvSpPr>
            <a:spLocks noGrp="1"/>
          </p:cNvSpPr>
          <p:nvPr>
            <p:ph type="body" sz="quarter" idx="13" hasCustomPrompt="1"/>
          </p:nvPr>
        </p:nvSpPr>
        <p:spPr bwMode="auto">
          <a:xfrm>
            <a:off x="576000" y="2050742"/>
            <a:ext cx="11011200" cy="553998"/>
          </a:xfrm>
        </p:spPr>
        <p:txBody>
          <a:bodyPr lIns="0" tIns="0" rIns="0" bIns="0">
            <a:spAutoFit/>
          </a:bodyPr>
          <a:lstStyle>
            <a:lvl1pPr marL="0" indent="0">
              <a:lnSpc>
                <a:spcPct val="100000"/>
              </a:lnSpc>
              <a:spcBef>
                <a:spcPts val="0"/>
              </a:spcBef>
              <a:buNone/>
              <a:defRPr sz="1200"/>
            </a:lvl1pPr>
          </a:lstStyle>
          <a:p>
            <a:pPr lvl="0"/>
            <a:r>
              <a:rPr lang="en-US" dirty="0" smtClean="0"/>
              <a:t>Name</a:t>
            </a:r>
          </a:p>
          <a:p>
            <a:pPr lvl="0"/>
            <a:r>
              <a:rPr lang="en-US" dirty="0" smtClean="0"/>
              <a:t>Job Title and Business</a:t>
            </a:r>
          </a:p>
          <a:p>
            <a:pPr lvl="0"/>
            <a:r>
              <a:rPr lang="en-US" dirty="0" smtClean="0"/>
              <a:t>Date</a:t>
            </a:r>
          </a:p>
        </p:txBody>
      </p:sp>
      <p:sp>
        <p:nvSpPr>
          <p:cNvPr id="2" name="Title 1"/>
          <p:cNvSpPr>
            <a:spLocks noGrp="1"/>
          </p:cNvSpPr>
          <p:nvPr>
            <p:ph type="title" hasCustomPrompt="1"/>
          </p:nvPr>
        </p:nvSpPr>
        <p:spPr bwMode="auto">
          <a:xfrm>
            <a:off x="576000" y="788400"/>
            <a:ext cx="11011200" cy="1000800"/>
          </a:xfrm>
          <a:prstGeom prst="rect">
            <a:avLst/>
          </a:prstGeom>
        </p:spPr>
        <p:txBody>
          <a:bodyPr lIns="0" tIns="0" rIns="0" bIns="0" anchor="t" anchorCtr="0">
            <a:noAutofit/>
          </a:bodyPr>
          <a:lstStyle>
            <a:lvl1pPr>
              <a:lnSpc>
                <a:spcPct val="90000"/>
              </a:lnSpc>
              <a:defRPr sz="2400" baseline="0"/>
            </a:lvl1pPr>
          </a:lstStyle>
          <a:p>
            <a:r>
              <a:rPr lang="en-US" dirty="0" smtClean="0"/>
              <a:t>Title line 1</a:t>
            </a:r>
            <a:br>
              <a:rPr lang="en-US" dirty="0" smtClean="0"/>
            </a:br>
            <a:r>
              <a:rPr lang="en-US" dirty="0" smtClean="0"/>
              <a:t>Title line 2</a:t>
            </a:r>
            <a:br>
              <a:rPr lang="en-US" dirty="0" smtClean="0"/>
            </a:br>
            <a:r>
              <a:rPr lang="en-US" dirty="0" smtClean="0"/>
              <a:t>Title line 3</a:t>
            </a:r>
            <a:br>
              <a:rPr lang="en-US" dirty="0" smtClean="0"/>
            </a:br>
            <a:endParaRPr lang="en-AU" dirty="0"/>
          </a:p>
        </p:txBody>
      </p:sp>
    </p:spTree>
    <p:extLst>
      <p:ext uri="{BB962C8B-B14F-4D97-AF65-F5344CB8AC3E}">
        <p14:creationId xmlns:p14="http://schemas.microsoft.com/office/powerpoint/2010/main" val="3285115488"/>
      </p:ext>
    </p:extLst>
  </p:cSld>
  <p:clrMapOvr>
    <a:masterClrMapping/>
  </p:clrMapOvr>
  <p:timing>
    <p:tnLst>
      <p:par>
        <p:cT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Master title, right, boxed, 1 line">
    <p:bg bwMode="auto">
      <p:bgRef idx="1001">
        <a:schemeClr val="bg1"/>
      </p:bgRef>
    </p:bg>
    <p:spTree>
      <p:nvGrpSpPr>
        <p:cNvPr id="1" name=""/>
        <p:cNvGrpSpPr/>
        <p:nvPr/>
      </p:nvGrpSpPr>
      <p:grpSpPr>
        <a:xfrm>
          <a:off x="0" y="0"/>
          <a:ext cx="0" cy="0"/>
          <a:chOff x="0" y="0"/>
          <a:chExt cx="0" cy="0"/>
        </a:xfrm>
      </p:grpSpPr>
      <p:sp>
        <p:nvSpPr>
          <p:cNvPr id="14" name="Rectangle 13"/>
          <p:cNvSpPr/>
          <p:nvPr userDrawn="1"/>
        </p:nvSpPr>
        <p:spPr>
          <a:xfrm>
            <a:off x="6094800" y="540000"/>
            <a:ext cx="6094800" cy="2502000"/>
          </a:xfrm>
          <a:prstGeom prst="rect">
            <a:avLst/>
          </a:prstGeom>
          <a:solidFill>
            <a:schemeClr val="bg1"/>
          </a:solidFill>
          <a:ln>
            <a:solidFill>
              <a:schemeClr val="bg2">
                <a:alpha val="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sz="1800"/>
          </a:p>
        </p:txBody>
      </p:sp>
      <p:sp>
        <p:nvSpPr>
          <p:cNvPr id="5" name="Slide Number Placeholder 4"/>
          <p:cNvSpPr>
            <a:spLocks noGrp="1"/>
          </p:cNvSpPr>
          <p:nvPr>
            <p:ph type="sldNum" sz="quarter" idx="12"/>
          </p:nvPr>
        </p:nvSpPr>
        <p:spPr/>
        <p:txBody>
          <a:bodyPr/>
          <a:lstStyle/>
          <a:p>
            <a:fld id="{455123DE-DF0A-45CF-9929-81DBBDC71DC7}" type="slidenum">
              <a:rPr lang="en-AU" smtClean="0"/>
              <a:pPr/>
              <a:t>‹#›</a:t>
            </a:fld>
            <a:endParaRPr lang="en-AU" dirty="0"/>
          </a:p>
        </p:txBody>
      </p:sp>
      <p:sp>
        <p:nvSpPr>
          <p:cNvPr id="15" name="Title 1"/>
          <p:cNvSpPr>
            <a:spLocks noGrp="1"/>
          </p:cNvSpPr>
          <p:nvPr>
            <p:ph type="title" hasCustomPrompt="1"/>
          </p:nvPr>
        </p:nvSpPr>
        <p:spPr>
          <a:xfrm>
            <a:off x="6670800" y="788400"/>
            <a:ext cx="4946400" cy="338400"/>
          </a:xfrm>
          <a:prstGeom prst="rect">
            <a:avLst/>
          </a:prstGeom>
        </p:spPr>
        <p:txBody>
          <a:bodyPr lIns="0" tIns="0" rIns="0" bIns="0" anchor="t" anchorCtr="0">
            <a:noAutofit/>
          </a:bodyPr>
          <a:lstStyle>
            <a:lvl1pPr>
              <a:defRPr sz="2400" baseline="0"/>
            </a:lvl1pPr>
          </a:lstStyle>
          <a:p>
            <a:r>
              <a:rPr lang="en-US" dirty="0"/>
              <a:t>Title line 1</a:t>
            </a:r>
            <a:endParaRPr lang="en-AU" dirty="0"/>
          </a:p>
        </p:txBody>
      </p:sp>
      <p:sp>
        <p:nvSpPr>
          <p:cNvPr id="16" name="Text Placeholder 7"/>
          <p:cNvSpPr>
            <a:spLocks noGrp="1"/>
          </p:cNvSpPr>
          <p:nvPr>
            <p:ph type="body" sz="quarter" idx="13" hasCustomPrompt="1"/>
          </p:nvPr>
        </p:nvSpPr>
        <p:spPr>
          <a:xfrm>
            <a:off x="6670800" y="2052000"/>
            <a:ext cx="4946400" cy="553998"/>
          </a:xfrm>
        </p:spPr>
        <p:txBody>
          <a:bodyPr lIns="0" tIns="0" rIns="0" bIns="0">
            <a:noAutofit/>
          </a:bodyPr>
          <a:lstStyle>
            <a:lvl1pPr marL="0" indent="0">
              <a:lnSpc>
                <a:spcPct val="100000"/>
              </a:lnSpc>
              <a:spcBef>
                <a:spcPts val="0"/>
              </a:spcBef>
              <a:buNone/>
              <a:defRPr sz="1200"/>
            </a:lvl1pPr>
          </a:lstStyle>
          <a:p>
            <a:pPr lvl="0"/>
            <a:r>
              <a:rPr lang="en-US" dirty="0"/>
              <a:t>Name</a:t>
            </a:r>
          </a:p>
          <a:p>
            <a:pPr lvl="0"/>
            <a:r>
              <a:rPr lang="en-US" dirty="0"/>
              <a:t>Job Title and Business</a:t>
            </a:r>
          </a:p>
          <a:p>
            <a:pPr lvl="0"/>
            <a:r>
              <a:rPr lang="en-US" dirty="0"/>
              <a:t>Date</a:t>
            </a:r>
          </a:p>
        </p:txBody>
      </p:sp>
      <p:sp>
        <p:nvSpPr>
          <p:cNvPr id="17" name="Tab 1"/>
          <p:cNvSpPr/>
          <p:nvPr userDrawn="1"/>
        </p:nvSpPr>
        <p:spPr>
          <a:xfrm>
            <a:off x="6094800" y="831600"/>
            <a:ext cx="216000" cy="219600"/>
          </a:xfrm>
          <a:prstGeom prst="rect">
            <a:avLst/>
          </a:prstGeom>
          <a:solidFill>
            <a:schemeClr val="accent2"/>
          </a:solidFill>
          <a:ln w="12700" cap="flat" cmpd="sng" algn="ctr">
            <a:noFill/>
            <a:prstDash val="solid"/>
            <a:miter lim="800000"/>
          </a:ln>
          <a:effectLst/>
          <a:extLst>
            <a:ext uri="{91240B29-F687-4F45-9708-019B960494DF}">
              <a14:hiddenLine xmlns:a14="http://schemas.microsoft.com/office/drawing/2010/main" w="12700" cap="flat" cmpd="sng" algn="ctr">
                <a:solidFill>
                  <a:schemeClr val="accent2"/>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sz="1800" dirty="0"/>
          </a:p>
        </p:txBody>
      </p:sp>
    </p:spTree>
    <p:extLst>
      <p:ext uri="{BB962C8B-B14F-4D97-AF65-F5344CB8AC3E}">
        <p14:creationId xmlns:p14="http://schemas.microsoft.com/office/powerpoint/2010/main" val="2912719369"/>
      </p:ext>
    </p:extLst>
  </p:cSld>
  <p:clrMapOvr>
    <a:masterClrMapping/>
  </p:clrMapOvr>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slideLayout" Target="../slideLayouts/slideLayout39.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42" Type="http://schemas.openxmlformats.org/officeDocument/2006/relationships/slideLayout" Target="../slideLayouts/slideLayout42.xml"/><Relationship Id="rId47" Type="http://schemas.openxmlformats.org/officeDocument/2006/relationships/slideLayout" Target="../slideLayouts/slideLayout47.xml"/><Relationship Id="rId50" Type="http://schemas.openxmlformats.org/officeDocument/2006/relationships/slideLayout" Target="../slideLayouts/slideLayout50.xml"/><Relationship Id="rId55" Type="http://schemas.openxmlformats.org/officeDocument/2006/relationships/slideLayout" Target="../slideLayouts/slideLayout55.xml"/><Relationship Id="rId63" Type="http://schemas.openxmlformats.org/officeDocument/2006/relationships/slideLayout" Target="../slideLayouts/slideLayout63.xml"/><Relationship Id="rId68" Type="http://schemas.openxmlformats.org/officeDocument/2006/relationships/slideLayout" Target="../slideLayouts/slideLayout68.xml"/><Relationship Id="rId76" Type="http://schemas.openxmlformats.org/officeDocument/2006/relationships/slideLayout" Target="../slideLayouts/slideLayout76.xml"/><Relationship Id="rId84" Type="http://schemas.openxmlformats.org/officeDocument/2006/relationships/slideLayout" Target="../slideLayouts/slideLayout84.xml"/><Relationship Id="rId89" Type="http://schemas.openxmlformats.org/officeDocument/2006/relationships/image" Target="../media/image2.emf"/><Relationship Id="rId7" Type="http://schemas.openxmlformats.org/officeDocument/2006/relationships/slideLayout" Target="../slideLayouts/slideLayout7.xml"/><Relationship Id="rId71" Type="http://schemas.openxmlformats.org/officeDocument/2006/relationships/slideLayout" Target="../slideLayouts/slideLayout7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9" Type="http://schemas.openxmlformats.org/officeDocument/2006/relationships/slideLayout" Target="../slideLayouts/slideLayout29.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45" Type="http://schemas.openxmlformats.org/officeDocument/2006/relationships/slideLayout" Target="../slideLayouts/slideLayout45.xml"/><Relationship Id="rId53" Type="http://schemas.openxmlformats.org/officeDocument/2006/relationships/slideLayout" Target="../slideLayouts/slideLayout53.xml"/><Relationship Id="rId58" Type="http://schemas.openxmlformats.org/officeDocument/2006/relationships/slideLayout" Target="../slideLayouts/slideLayout58.xml"/><Relationship Id="rId66" Type="http://schemas.openxmlformats.org/officeDocument/2006/relationships/slideLayout" Target="../slideLayouts/slideLayout66.xml"/><Relationship Id="rId74" Type="http://schemas.openxmlformats.org/officeDocument/2006/relationships/slideLayout" Target="../slideLayouts/slideLayout74.xml"/><Relationship Id="rId79" Type="http://schemas.openxmlformats.org/officeDocument/2006/relationships/slideLayout" Target="../slideLayouts/slideLayout79.xml"/><Relationship Id="rId87" Type="http://schemas.openxmlformats.org/officeDocument/2006/relationships/theme" Target="../theme/theme1.xml"/><Relationship Id="rId5" Type="http://schemas.openxmlformats.org/officeDocument/2006/relationships/slideLayout" Target="../slideLayouts/slideLayout5.xml"/><Relationship Id="rId61" Type="http://schemas.openxmlformats.org/officeDocument/2006/relationships/slideLayout" Target="../slideLayouts/slideLayout61.xml"/><Relationship Id="rId82" Type="http://schemas.openxmlformats.org/officeDocument/2006/relationships/slideLayout" Target="../slideLayouts/slideLayout82.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slideLayout" Target="../slideLayouts/slideLayout43.xml"/><Relationship Id="rId48" Type="http://schemas.openxmlformats.org/officeDocument/2006/relationships/slideLayout" Target="../slideLayouts/slideLayout48.xml"/><Relationship Id="rId56" Type="http://schemas.openxmlformats.org/officeDocument/2006/relationships/slideLayout" Target="../slideLayouts/slideLayout56.xml"/><Relationship Id="rId64" Type="http://schemas.openxmlformats.org/officeDocument/2006/relationships/slideLayout" Target="../slideLayouts/slideLayout64.xml"/><Relationship Id="rId69" Type="http://schemas.openxmlformats.org/officeDocument/2006/relationships/slideLayout" Target="../slideLayouts/slideLayout69.xml"/><Relationship Id="rId77" Type="http://schemas.openxmlformats.org/officeDocument/2006/relationships/slideLayout" Target="../slideLayouts/slideLayout77.xml"/><Relationship Id="rId8" Type="http://schemas.openxmlformats.org/officeDocument/2006/relationships/slideLayout" Target="../slideLayouts/slideLayout8.xml"/><Relationship Id="rId51" Type="http://schemas.openxmlformats.org/officeDocument/2006/relationships/slideLayout" Target="../slideLayouts/slideLayout51.xml"/><Relationship Id="rId72" Type="http://schemas.openxmlformats.org/officeDocument/2006/relationships/slideLayout" Target="../slideLayouts/slideLayout72.xml"/><Relationship Id="rId80" Type="http://schemas.openxmlformats.org/officeDocument/2006/relationships/slideLayout" Target="../slideLayouts/slideLayout80.xml"/><Relationship Id="rId85" Type="http://schemas.openxmlformats.org/officeDocument/2006/relationships/slideLayout" Target="../slideLayouts/slideLayout85.xml"/><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46" Type="http://schemas.openxmlformats.org/officeDocument/2006/relationships/slideLayout" Target="../slideLayouts/slideLayout46.xml"/><Relationship Id="rId59" Type="http://schemas.openxmlformats.org/officeDocument/2006/relationships/slideLayout" Target="../slideLayouts/slideLayout59.xml"/><Relationship Id="rId67" Type="http://schemas.openxmlformats.org/officeDocument/2006/relationships/slideLayout" Target="../slideLayouts/slideLayout67.xml"/><Relationship Id="rId20" Type="http://schemas.openxmlformats.org/officeDocument/2006/relationships/slideLayout" Target="../slideLayouts/slideLayout20.xml"/><Relationship Id="rId41" Type="http://schemas.openxmlformats.org/officeDocument/2006/relationships/slideLayout" Target="../slideLayouts/slideLayout41.xml"/><Relationship Id="rId54" Type="http://schemas.openxmlformats.org/officeDocument/2006/relationships/slideLayout" Target="../slideLayouts/slideLayout54.xml"/><Relationship Id="rId62" Type="http://schemas.openxmlformats.org/officeDocument/2006/relationships/slideLayout" Target="../slideLayouts/slideLayout62.xml"/><Relationship Id="rId70" Type="http://schemas.openxmlformats.org/officeDocument/2006/relationships/slideLayout" Target="../slideLayouts/slideLayout70.xml"/><Relationship Id="rId75" Type="http://schemas.openxmlformats.org/officeDocument/2006/relationships/slideLayout" Target="../slideLayouts/slideLayout75.xml"/><Relationship Id="rId83" Type="http://schemas.openxmlformats.org/officeDocument/2006/relationships/slideLayout" Target="../slideLayouts/slideLayout83.xml"/><Relationship Id="rId88" Type="http://schemas.openxmlformats.org/officeDocument/2006/relationships/image" Target="../media/image1.emf"/><Relationship Id="rId1" Type="http://schemas.openxmlformats.org/officeDocument/2006/relationships/slideLayout" Target="../slideLayouts/slideLayout1.xml"/><Relationship Id="rId6" Type="http://schemas.openxmlformats.org/officeDocument/2006/relationships/slideLayout" Target="../slideLayouts/slideLayout6.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49" Type="http://schemas.openxmlformats.org/officeDocument/2006/relationships/slideLayout" Target="../slideLayouts/slideLayout49.xml"/><Relationship Id="rId57" Type="http://schemas.openxmlformats.org/officeDocument/2006/relationships/slideLayout" Target="../slideLayouts/slideLayout57.xml"/><Relationship Id="rId10" Type="http://schemas.openxmlformats.org/officeDocument/2006/relationships/slideLayout" Target="../slideLayouts/slideLayout10.xml"/><Relationship Id="rId31" Type="http://schemas.openxmlformats.org/officeDocument/2006/relationships/slideLayout" Target="../slideLayouts/slideLayout31.xml"/><Relationship Id="rId44" Type="http://schemas.openxmlformats.org/officeDocument/2006/relationships/slideLayout" Target="../slideLayouts/slideLayout44.xml"/><Relationship Id="rId52" Type="http://schemas.openxmlformats.org/officeDocument/2006/relationships/slideLayout" Target="../slideLayouts/slideLayout52.xml"/><Relationship Id="rId60" Type="http://schemas.openxmlformats.org/officeDocument/2006/relationships/slideLayout" Target="../slideLayouts/slideLayout60.xml"/><Relationship Id="rId65" Type="http://schemas.openxmlformats.org/officeDocument/2006/relationships/slideLayout" Target="../slideLayouts/slideLayout65.xml"/><Relationship Id="rId73" Type="http://schemas.openxmlformats.org/officeDocument/2006/relationships/slideLayout" Target="../slideLayouts/slideLayout73.xml"/><Relationship Id="rId78" Type="http://schemas.openxmlformats.org/officeDocument/2006/relationships/slideLayout" Target="../slideLayouts/slideLayout78.xml"/><Relationship Id="rId81" Type="http://schemas.openxmlformats.org/officeDocument/2006/relationships/slideLayout" Target="../slideLayouts/slideLayout81.xml"/><Relationship Id="rId86" Type="http://schemas.openxmlformats.org/officeDocument/2006/relationships/slideLayout" Target="../slideLayouts/slideLayout8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bwMode="gray">
      <p:bgPr>
        <a:solidFill>
          <a:schemeClr val="bg2"/>
        </a:solidFill>
        <a:effectLst/>
      </p:bgPr>
    </p:bg>
    <p:spTree>
      <p:nvGrpSpPr>
        <p:cNvPr id="1" name=""/>
        <p:cNvGrpSpPr/>
        <p:nvPr/>
      </p:nvGrpSpPr>
      <p:grpSpPr>
        <a:xfrm>
          <a:off x="0" y="0"/>
          <a:ext cx="0" cy="0"/>
          <a:chOff x="0" y="0"/>
          <a:chExt cx="0" cy="0"/>
        </a:xfrm>
      </p:grpSpPr>
      <p:sp>
        <p:nvSpPr>
          <p:cNvPr id="3" name="Text Placeholder 2"/>
          <p:cNvSpPr>
            <a:spLocks noGrp="1"/>
          </p:cNvSpPr>
          <p:nvPr>
            <p:ph type="body" idx="1"/>
          </p:nvPr>
        </p:nvSpPr>
        <p:spPr bwMode="gray">
          <a:xfrm>
            <a:off x="576000" y="1825625"/>
            <a:ext cx="11396400" cy="1415772"/>
          </a:xfrm>
          <a:prstGeom prst="rect">
            <a:avLst/>
          </a:prstGeom>
        </p:spPr>
        <p:txBody>
          <a:bodyPr vert="horz" wrap="square" lIns="0" tIns="0" rIns="0" bIns="0" rtlCol="0">
            <a:spAutoFit/>
          </a:bodyPr>
          <a:lstStyle/>
          <a:p>
            <a:pPr lvl="0"/>
            <a:r>
              <a:rPr lang="en-US" dirty="0"/>
              <a:t>Click to edit Master text styles</a:t>
            </a:r>
          </a:p>
          <a:p>
            <a:pPr lvl="1"/>
            <a:endParaRPr lang="en-US" dirty="0"/>
          </a:p>
          <a:p>
            <a:pPr lvl="2"/>
            <a:endParaRPr lang="en-US" dirty="0"/>
          </a:p>
          <a:p>
            <a:pPr lvl="3"/>
            <a:endParaRPr lang="en-US" dirty="0"/>
          </a:p>
          <a:p>
            <a:pPr lvl="4"/>
            <a:endParaRPr lang="en-US" dirty="0"/>
          </a:p>
        </p:txBody>
      </p:sp>
      <p:sp>
        <p:nvSpPr>
          <p:cNvPr id="14" name="Rectangle 13"/>
          <p:cNvSpPr>
            <a:spLocks noSelect="1"/>
          </p:cNvSpPr>
          <p:nvPr userDrawn="1"/>
        </p:nvSpPr>
        <p:spPr bwMode="gray">
          <a:xfrm>
            <a:off x="0" y="6084000"/>
            <a:ext cx="12192000" cy="774000"/>
          </a:xfrm>
          <a:prstGeom prst="rect">
            <a:avLst/>
          </a:prstGeom>
          <a:solidFill>
            <a:schemeClr val="bg2"/>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spAutoFit/>
          </a:bodyPr>
          <a:lstStyle/>
          <a:p>
            <a:pPr algn="ctr"/>
            <a:endParaRPr lang="en-AU" sz="1800"/>
          </a:p>
        </p:txBody>
      </p:sp>
      <p:sp>
        <p:nvSpPr>
          <p:cNvPr id="7" name="Text Placeholder 5"/>
          <p:cNvSpPr txBox="1">
            <a:spLocks/>
          </p:cNvSpPr>
          <p:nvPr userDrawn="1"/>
        </p:nvSpPr>
        <p:spPr>
          <a:xfrm>
            <a:off x="576000" y="6390433"/>
            <a:ext cx="11041200" cy="135935"/>
          </a:xfrm>
          <a:prstGeom prst="rect">
            <a:avLst/>
          </a:prstGeom>
          <a:solidFill>
            <a:schemeClr val="bg2"/>
          </a:solidFill>
          <a:ln>
            <a:solidFill>
              <a:schemeClr val="bg1">
                <a:alpha val="0"/>
              </a:schemeClr>
            </a:solidFill>
          </a:ln>
        </p:spPr>
        <p:txBody>
          <a:bodyPr lIns="0" tIns="0" anchor="ctr">
            <a:spAutoFit/>
          </a:bodyPr>
          <a:lstStyle>
            <a:lvl1pPr marL="0" indent="0" algn="l" defTabSz="914400" rtl="0" eaLnBrk="1" latinLnBrk="0" hangingPunct="1">
              <a:spcBef>
                <a:spcPct val="20000"/>
              </a:spcBef>
              <a:buFont typeface="Arial" panose="020B0604020202020204" pitchFamily="34" charset="0"/>
              <a:buNone/>
              <a:defRPr sz="500" kern="1200" baseline="0">
                <a:solidFill>
                  <a:schemeClr val="bg1"/>
                </a:solidFill>
                <a:latin typeface="+mn-lt"/>
                <a:ea typeface="+mn-ea"/>
                <a:cs typeface="+mn-cs"/>
              </a:defRPr>
            </a:lvl1pPr>
            <a:lvl2pPr marL="457200" indent="0" algn="l" defTabSz="914400" rtl="0" eaLnBrk="1" latinLnBrk="0" hangingPunct="1">
              <a:spcBef>
                <a:spcPct val="20000"/>
              </a:spcBef>
              <a:buFont typeface="Arial" panose="020B0604020202020204" pitchFamily="34" charset="0"/>
              <a:buNone/>
              <a:defRPr sz="500" kern="1200">
                <a:solidFill>
                  <a:schemeClr val="bg1"/>
                </a:solidFill>
                <a:latin typeface="+mn-lt"/>
                <a:ea typeface="+mn-ea"/>
                <a:cs typeface="+mn-cs"/>
              </a:defRPr>
            </a:lvl2pPr>
            <a:lvl3pPr marL="914400" indent="0" algn="l" defTabSz="914400" rtl="0" eaLnBrk="1" latinLnBrk="0" hangingPunct="1">
              <a:spcBef>
                <a:spcPct val="20000"/>
              </a:spcBef>
              <a:buFont typeface="Arial" panose="020B0604020202020204" pitchFamily="34" charset="0"/>
              <a:buNone/>
              <a:defRPr sz="500" kern="1200">
                <a:solidFill>
                  <a:schemeClr val="bg1"/>
                </a:solidFill>
                <a:latin typeface="+mn-lt"/>
                <a:ea typeface="+mn-ea"/>
                <a:cs typeface="+mn-cs"/>
              </a:defRPr>
            </a:lvl3pPr>
            <a:lvl4pPr marL="1371600" indent="0" algn="l" defTabSz="914400" rtl="0" eaLnBrk="1" latinLnBrk="0" hangingPunct="1">
              <a:spcBef>
                <a:spcPct val="20000"/>
              </a:spcBef>
              <a:buFont typeface="Arial" panose="020B0604020202020204" pitchFamily="34" charset="0"/>
              <a:buNone/>
              <a:defRPr sz="500" kern="1200">
                <a:solidFill>
                  <a:schemeClr val="bg1"/>
                </a:solidFill>
                <a:latin typeface="+mn-lt"/>
                <a:ea typeface="+mn-ea"/>
                <a:cs typeface="+mn-cs"/>
              </a:defRPr>
            </a:lvl4pPr>
            <a:lvl5pPr marL="1828800" indent="0" algn="l" defTabSz="914400" rtl="0" eaLnBrk="1" latinLnBrk="0" hangingPunct="1">
              <a:spcBef>
                <a:spcPct val="20000"/>
              </a:spcBef>
              <a:buFont typeface="Arial" panose="020B0604020202020204" pitchFamily="34" charset="0"/>
              <a:buNone/>
              <a:defRPr sz="500" kern="1200">
                <a:solidFill>
                  <a:schemeClr val="bg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marR="0" indent="0" algn="l" defTabSz="1073084" rtl="0" eaLnBrk="1" fontAlgn="auto" latinLnBrk="0" hangingPunct="1">
              <a:lnSpc>
                <a:spcPts val="704"/>
              </a:lnSpc>
              <a:spcBef>
                <a:spcPts val="0"/>
              </a:spcBef>
              <a:spcAft>
                <a:spcPts val="0"/>
              </a:spcAft>
              <a:buClrTx/>
              <a:buSzTx/>
              <a:buFont typeface="Arial" panose="020B0604020202020204" pitchFamily="34" charset="0"/>
              <a:buNone/>
              <a:tabLst/>
              <a:defRPr/>
            </a:pPr>
            <a:r>
              <a:rPr lang="en-GB" sz="600" kern="0" dirty="0" smtClean="0">
                <a:solidFill>
                  <a:srgbClr val="666666"/>
                </a:solidFill>
                <a:cs typeface="Arial"/>
              </a:rPr>
              <a:t>Published Work.  Copyright © 2019 BAE Systems.  All Rights Reserved.</a:t>
            </a:r>
            <a:endParaRPr lang="en-GB" sz="600" kern="0" dirty="0">
              <a:solidFill>
                <a:srgbClr val="666666"/>
              </a:solidFill>
              <a:cs typeface="Arial"/>
            </a:endParaRPr>
          </a:p>
        </p:txBody>
      </p:sp>
      <p:pic>
        <p:nvPicPr>
          <p:cNvPr id="8" name="Picture 7" hidden="1"/>
          <p:cNvPicPr>
            <a:picLocks noSelect="1" noChangeAspect="1"/>
          </p:cNvPicPr>
          <p:nvPr userDrawn="1"/>
        </p:nvPicPr>
        <p:blipFill>
          <a:blip r:embed="rId88" cstate="screen">
            <a:extLst>
              <a:ext uri="{28A0092B-C50C-407E-A947-70E740481C1C}">
                <a14:useLocalDpi xmlns:a14="http://schemas.microsoft.com/office/drawing/2010/main"/>
              </a:ext>
            </a:extLst>
          </a:blip>
          <a:stretch>
            <a:fillRect/>
          </a:stretch>
        </p:blipFill>
        <p:spPr>
          <a:xfrm>
            <a:off x="10602000" y="6310800"/>
            <a:ext cx="1372044" cy="324000"/>
          </a:xfrm>
          <a:prstGeom prst="rect">
            <a:avLst/>
          </a:prstGeom>
          <a:ln w="25400">
            <a:solidFill>
              <a:schemeClr val="bg1">
                <a:alpha val="0"/>
              </a:schemeClr>
            </a:solidFill>
          </a:ln>
        </p:spPr>
      </p:pic>
      <p:sp>
        <p:nvSpPr>
          <p:cNvPr id="6" name="Slide Number Placeholder 5"/>
          <p:cNvSpPr>
            <a:spLocks noGrp="1" noSelect="1"/>
          </p:cNvSpPr>
          <p:nvPr userDrawn="1">
            <p:ph type="sldNum" sz="quarter" idx="4"/>
          </p:nvPr>
        </p:nvSpPr>
        <p:spPr>
          <a:xfrm>
            <a:off x="11088000" y="162000"/>
            <a:ext cx="490605" cy="123111"/>
          </a:xfrm>
          <a:prstGeom prst="rect">
            <a:avLst/>
          </a:prstGeom>
        </p:spPr>
        <p:txBody>
          <a:bodyPr vert="horz" lIns="0" tIns="0" rIns="0" bIns="0" rtlCol="0" anchor="ctr">
            <a:spAutoFit/>
          </a:bodyPr>
          <a:lstStyle>
            <a:lvl1pPr algn="r">
              <a:defRPr sz="800" b="1">
                <a:solidFill>
                  <a:schemeClr val="tx2"/>
                </a:solidFill>
              </a:defRPr>
            </a:lvl1pPr>
          </a:lstStyle>
          <a:p>
            <a:fld id="{1375AD64-750F-4F68-B1B7-75972F27F639}" type="slidenum">
              <a:rPr lang="en-AU" smtClean="0"/>
              <a:pPr/>
              <a:t>‹#›</a:t>
            </a:fld>
            <a:endParaRPr lang="en-AU" dirty="0"/>
          </a:p>
        </p:txBody>
      </p:sp>
      <p:sp>
        <p:nvSpPr>
          <p:cNvPr id="11" name="Rectangle 10"/>
          <p:cNvSpPr>
            <a:spLocks noSelect="1"/>
          </p:cNvSpPr>
          <p:nvPr userDrawn="1"/>
        </p:nvSpPr>
        <p:spPr bwMode="gray">
          <a:xfrm>
            <a:off x="0" y="0"/>
            <a:ext cx="12192000" cy="324000"/>
          </a:xfrm>
          <a:prstGeom prst="rect">
            <a:avLst/>
          </a:prstGeom>
          <a:solidFill>
            <a:schemeClr val="bg2"/>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spAutoFit/>
          </a:bodyPr>
          <a:lstStyle/>
          <a:p>
            <a:pPr algn="ctr"/>
            <a:endParaRPr lang="en-AU" sz="1800"/>
          </a:p>
        </p:txBody>
      </p:sp>
      <p:pic>
        <p:nvPicPr>
          <p:cNvPr id="4" name="Picture 3"/>
          <p:cNvPicPr>
            <a:picLocks noChangeAspect="1"/>
          </p:cNvPicPr>
          <p:nvPr userDrawn="1"/>
        </p:nvPicPr>
        <p:blipFill>
          <a:blip r:embed="rId89" cstate="print">
            <a:extLst>
              <a:ext uri="{28A0092B-C50C-407E-A947-70E740481C1C}">
                <a14:useLocalDpi xmlns:a14="http://schemas.microsoft.com/office/drawing/2010/main" val="0"/>
              </a:ext>
            </a:extLst>
          </a:blip>
          <a:stretch>
            <a:fillRect/>
          </a:stretch>
        </p:blipFill>
        <p:spPr>
          <a:xfrm>
            <a:off x="10212000" y="6158386"/>
            <a:ext cx="1980000" cy="699614"/>
          </a:xfrm>
          <a:prstGeom prst="rect">
            <a:avLst/>
          </a:prstGeom>
        </p:spPr>
      </p:pic>
    </p:spTree>
    <p:extLst>
      <p:ext uri="{BB962C8B-B14F-4D97-AF65-F5344CB8AC3E}">
        <p14:creationId xmlns:p14="http://schemas.microsoft.com/office/powerpoint/2010/main" val="3063475933"/>
      </p:ext>
    </p:extLst>
  </p:cSld>
  <p:clrMap bg1="lt1" tx1="dk1" bg2="lt2" tx2="dk2" accent1="accent1" accent2="accent2" accent3="accent3" accent4="accent4" accent5="accent5" accent6="accent6" hlink="hlink" folHlink="folHlink"/>
  <p:sldLayoutIdLst>
    <p:sldLayoutId id="2147483672" r:id="rId1"/>
    <p:sldLayoutId id="2147483710" r:id="rId2"/>
    <p:sldLayoutId id="2147483711" r:id="rId3"/>
    <p:sldLayoutId id="2147483789" r:id="rId4"/>
    <p:sldLayoutId id="2147483790" r:id="rId5"/>
    <p:sldLayoutId id="2147483791" r:id="rId6"/>
    <p:sldLayoutId id="2147483674" r:id="rId7"/>
    <p:sldLayoutId id="2147483717" r:id="rId8"/>
    <p:sldLayoutId id="2147483794" r:id="rId9"/>
    <p:sldLayoutId id="2147483792" r:id="rId10"/>
    <p:sldLayoutId id="2147483793" r:id="rId11"/>
    <p:sldLayoutId id="2147483795" r:id="rId12"/>
    <p:sldLayoutId id="2147483722" r:id="rId13"/>
    <p:sldLayoutId id="2147483721" r:id="rId14"/>
    <p:sldLayoutId id="2147483714" r:id="rId15"/>
    <p:sldLayoutId id="2147483725" r:id="rId16"/>
    <p:sldLayoutId id="2147483681" r:id="rId17"/>
    <p:sldLayoutId id="2147483726" r:id="rId18"/>
    <p:sldLayoutId id="2147483749" r:id="rId19"/>
    <p:sldLayoutId id="2147483750" r:id="rId20"/>
    <p:sldLayoutId id="2147483751" r:id="rId21"/>
    <p:sldLayoutId id="2147483752" r:id="rId22"/>
    <p:sldLayoutId id="2147483754" r:id="rId23"/>
    <p:sldLayoutId id="2147483756" r:id="rId24"/>
    <p:sldLayoutId id="2147483753" r:id="rId25"/>
    <p:sldLayoutId id="2147483755" r:id="rId26"/>
    <p:sldLayoutId id="2147483757" r:id="rId27"/>
    <p:sldLayoutId id="2147483702" r:id="rId28"/>
    <p:sldLayoutId id="2147483727" r:id="rId29"/>
    <p:sldLayoutId id="2147483728" r:id="rId30"/>
    <p:sldLayoutId id="2147483729" r:id="rId31"/>
    <p:sldLayoutId id="2147483688" r:id="rId32"/>
    <p:sldLayoutId id="2147483730" r:id="rId33"/>
    <p:sldLayoutId id="2147483731" r:id="rId34"/>
    <p:sldLayoutId id="2147483689" r:id="rId35"/>
    <p:sldLayoutId id="2147483732" r:id="rId36"/>
    <p:sldLayoutId id="2147483690" r:id="rId37"/>
    <p:sldLayoutId id="2147483733" r:id="rId38"/>
    <p:sldLayoutId id="2147483734" r:id="rId39"/>
    <p:sldLayoutId id="2147483735" r:id="rId40"/>
    <p:sldLayoutId id="2147483692" r:id="rId41"/>
    <p:sldLayoutId id="2147483736" r:id="rId42"/>
    <p:sldLayoutId id="2147483737" r:id="rId43"/>
    <p:sldLayoutId id="2147483691" r:id="rId44"/>
    <p:sldLayoutId id="2147483738" r:id="rId45"/>
    <p:sldLayoutId id="2147483743" r:id="rId46"/>
    <p:sldLayoutId id="2147483698" r:id="rId47"/>
    <p:sldLayoutId id="2147483744" r:id="rId48"/>
    <p:sldLayoutId id="2147483759" r:id="rId49"/>
    <p:sldLayoutId id="2147483764" r:id="rId50"/>
    <p:sldLayoutId id="2147483769" r:id="rId51"/>
    <p:sldLayoutId id="2147483760" r:id="rId52"/>
    <p:sldLayoutId id="2147483765" r:id="rId53"/>
    <p:sldLayoutId id="2147483770" r:id="rId54"/>
    <p:sldLayoutId id="2147483761" r:id="rId55"/>
    <p:sldLayoutId id="2147483766" r:id="rId56"/>
    <p:sldLayoutId id="2147483771" r:id="rId57"/>
    <p:sldLayoutId id="2147483774" r:id="rId58"/>
    <p:sldLayoutId id="2147483779" r:id="rId59"/>
    <p:sldLayoutId id="2147483784" r:id="rId60"/>
    <p:sldLayoutId id="2147483775" r:id="rId61"/>
    <p:sldLayoutId id="2147483780" r:id="rId62"/>
    <p:sldLayoutId id="2147483785" r:id="rId63"/>
    <p:sldLayoutId id="2147483776" r:id="rId64"/>
    <p:sldLayoutId id="2147483781" r:id="rId65"/>
    <p:sldLayoutId id="2147483786" r:id="rId66"/>
    <p:sldLayoutId id="2147483739" r:id="rId67"/>
    <p:sldLayoutId id="2147483693" r:id="rId68"/>
    <p:sldLayoutId id="2147483740" r:id="rId69"/>
    <p:sldLayoutId id="2147483741" r:id="rId70"/>
    <p:sldLayoutId id="2147483709" r:id="rId71"/>
    <p:sldLayoutId id="2147483742" r:id="rId72"/>
    <p:sldLayoutId id="2147483748" r:id="rId73"/>
    <p:sldLayoutId id="2147483747" r:id="rId74"/>
    <p:sldLayoutId id="2147483701" r:id="rId75"/>
    <p:sldLayoutId id="2147483706" r:id="rId76"/>
    <p:sldLayoutId id="2147483788" r:id="rId77"/>
    <p:sldLayoutId id="2147483712" r:id="rId78"/>
    <p:sldLayoutId id="2147483796" r:id="rId79"/>
    <p:sldLayoutId id="2147483797" r:id="rId80"/>
    <p:sldLayoutId id="2147483799" r:id="rId81"/>
    <p:sldLayoutId id="2147483800" r:id="rId82"/>
    <p:sldLayoutId id="2147483801" r:id="rId83"/>
    <p:sldLayoutId id="2147483802" r:id="rId84"/>
    <p:sldLayoutId id="2147483803" r:id="rId85"/>
    <p:sldLayoutId id="2147483804" r:id="rId86"/>
  </p:sldLayoutIdLst>
  <p:hf hdr="0" ftr="0" dt="0"/>
  <p:txStyles>
    <p:titleStyle>
      <a:lvl1pPr algn="l" defTabSz="1073084" rtl="0" eaLnBrk="1" latinLnBrk="0" hangingPunct="1">
        <a:lnSpc>
          <a:spcPct val="90000"/>
        </a:lnSpc>
        <a:spcBef>
          <a:spcPct val="0"/>
        </a:spcBef>
        <a:buNone/>
        <a:defRPr sz="2400" kern="1200">
          <a:solidFill>
            <a:schemeClr val="tx2"/>
          </a:solidFill>
          <a:latin typeface="+mj-lt"/>
          <a:ea typeface="+mj-ea"/>
          <a:cs typeface="+mj-cs"/>
        </a:defRPr>
      </a:lvl1pPr>
    </p:titleStyle>
    <p:bodyStyle>
      <a:lvl1pPr marL="285750" indent="-285750" algn="l" defTabSz="1073084" rtl="0" eaLnBrk="1" latinLnBrk="0" hangingPunct="1">
        <a:lnSpc>
          <a:spcPct val="90000"/>
        </a:lnSpc>
        <a:spcBef>
          <a:spcPts val="1173"/>
        </a:spcBef>
        <a:buClr>
          <a:schemeClr val="accent2"/>
        </a:buClr>
        <a:buFont typeface="Arial" panose="020B0604020202020204" pitchFamily="34" charset="0"/>
        <a:buChar char="•"/>
        <a:defRPr sz="1600" kern="1200">
          <a:solidFill>
            <a:schemeClr val="tx2"/>
          </a:solidFill>
          <a:latin typeface="+mn-lt"/>
          <a:ea typeface="+mn-ea"/>
          <a:cs typeface="+mn-cs"/>
        </a:defRPr>
      </a:lvl1pPr>
      <a:lvl2pPr marL="822292" indent="-285750" algn="l" defTabSz="1073084" rtl="0" eaLnBrk="1" latinLnBrk="0" hangingPunct="1">
        <a:lnSpc>
          <a:spcPct val="90000"/>
        </a:lnSpc>
        <a:spcBef>
          <a:spcPts val="587"/>
        </a:spcBef>
        <a:buClr>
          <a:schemeClr val="accent2"/>
        </a:buClr>
        <a:buFont typeface="Arial" panose="020B0604020202020204" pitchFamily="34" charset="0"/>
        <a:buChar char="•"/>
        <a:defRPr sz="1600" kern="1200">
          <a:solidFill>
            <a:schemeClr val="tx2"/>
          </a:solidFill>
          <a:latin typeface="+mn-lt"/>
          <a:ea typeface="+mn-ea"/>
          <a:cs typeface="+mn-cs"/>
        </a:defRPr>
      </a:lvl2pPr>
      <a:lvl3pPr marL="1358834" indent="-285750" algn="l" defTabSz="1073084" rtl="0" eaLnBrk="1" latinLnBrk="0" hangingPunct="1">
        <a:lnSpc>
          <a:spcPct val="90000"/>
        </a:lnSpc>
        <a:spcBef>
          <a:spcPts val="587"/>
        </a:spcBef>
        <a:buClr>
          <a:schemeClr val="accent2"/>
        </a:buClr>
        <a:buFont typeface="Arial" panose="020B0604020202020204" pitchFamily="34" charset="0"/>
        <a:buChar char="•"/>
        <a:defRPr sz="1600" kern="1200">
          <a:solidFill>
            <a:schemeClr val="tx2"/>
          </a:solidFill>
          <a:latin typeface="+mn-lt"/>
          <a:ea typeface="+mn-ea"/>
          <a:cs typeface="+mn-cs"/>
        </a:defRPr>
      </a:lvl3pPr>
      <a:lvl4pPr marL="1895376" indent="-285750" algn="l" defTabSz="1073084" rtl="0" eaLnBrk="1" latinLnBrk="0" hangingPunct="1">
        <a:lnSpc>
          <a:spcPct val="90000"/>
        </a:lnSpc>
        <a:spcBef>
          <a:spcPts val="587"/>
        </a:spcBef>
        <a:buClr>
          <a:schemeClr val="accent2"/>
        </a:buClr>
        <a:buFont typeface="Arial" panose="020B0604020202020204" pitchFamily="34" charset="0"/>
        <a:buChar char="•"/>
        <a:defRPr sz="1600" kern="1200">
          <a:solidFill>
            <a:schemeClr val="tx2"/>
          </a:solidFill>
          <a:latin typeface="+mn-lt"/>
          <a:ea typeface="+mn-ea"/>
          <a:cs typeface="+mn-cs"/>
        </a:defRPr>
      </a:lvl4pPr>
      <a:lvl5pPr marL="2414438" indent="-268271" algn="l" defTabSz="1073084" rtl="0" eaLnBrk="1" latinLnBrk="0" hangingPunct="1">
        <a:lnSpc>
          <a:spcPct val="90000"/>
        </a:lnSpc>
        <a:spcBef>
          <a:spcPts val="587"/>
        </a:spcBef>
        <a:buClr>
          <a:schemeClr val="accent2"/>
        </a:buClr>
        <a:buFont typeface="Arial" panose="020B0604020202020204" pitchFamily="34" charset="0"/>
        <a:buChar char="•"/>
        <a:defRPr sz="1600" kern="1200">
          <a:solidFill>
            <a:schemeClr val="tx2"/>
          </a:solidFill>
          <a:latin typeface="+mn-lt"/>
          <a:ea typeface="+mn-ea"/>
          <a:cs typeface="+mn-cs"/>
        </a:defRPr>
      </a:lvl5pPr>
      <a:lvl6pPr marL="2950981" indent="-268271" algn="l" defTabSz="1073084" rtl="0" eaLnBrk="1" latinLnBrk="0" hangingPunct="1">
        <a:lnSpc>
          <a:spcPct val="90000"/>
        </a:lnSpc>
        <a:spcBef>
          <a:spcPts val="587"/>
        </a:spcBef>
        <a:buFont typeface="Arial" panose="020B0604020202020204" pitchFamily="34" charset="0"/>
        <a:buChar char="•"/>
        <a:defRPr sz="2112" kern="1200">
          <a:solidFill>
            <a:schemeClr val="tx1"/>
          </a:solidFill>
          <a:latin typeface="+mn-lt"/>
          <a:ea typeface="+mn-ea"/>
          <a:cs typeface="+mn-cs"/>
        </a:defRPr>
      </a:lvl6pPr>
      <a:lvl7pPr marL="3487523" indent="-268271" algn="l" defTabSz="1073084" rtl="0" eaLnBrk="1" latinLnBrk="0" hangingPunct="1">
        <a:lnSpc>
          <a:spcPct val="90000"/>
        </a:lnSpc>
        <a:spcBef>
          <a:spcPts val="587"/>
        </a:spcBef>
        <a:buFont typeface="Arial" panose="020B0604020202020204" pitchFamily="34" charset="0"/>
        <a:buChar char="•"/>
        <a:defRPr sz="2112" kern="1200">
          <a:solidFill>
            <a:schemeClr val="tx1"/>
          </a:solidFill>
          <a:latin typeface="+mn-lt"/>
          <a:ea typeface="+mn-ea"/>
          <a:cs typeface="+mn-cs"/>
        </a:defRPr>
      </a:lvl7pPr>
      <a:lvl8pPr marL="4024065" indent="-268271" algn="l" defTabSz="1073084" rtl="0" eaLnBrk="1" latinLnBrk="0" hangingPunct="1">
        <a:lnSpc>
          <a:spcPct val="90000"/>
        </a:lnSpc>
        <a:spcBef>
          <a:spcPts val="587"/>
        </a:spcBef>
        <a:buFont typeface="Arial" panose="020B0604020202020204" pitchFamily="34" charset="0"/>
        <a:buChar char="•"/>
        <a:defRPr sz="2112" kern="1200">
          <a:solidFill>
            <a:schemeClr val="tx1"/>
          </a:solidFill>
          <a:latin typeface="+mn-lt"/>
          <a:ea typeface="+mn-ea"/>
          <a:cs typeface="+mn-cs"/>
        </a:defRPr>
      </a:lvl8pPr>
      <a:lvl9pPr marL="4560606" indent="-268271" algn="l" defTabSz="1073084" rtl="0" eaLnBrk="1" latinLnBrk="0" hangingPunct="1">
        <a:lnSpc>
          <a:spcPct val="90000"/>
        </a:lnSpc>
        <a:spcBef>
          <a:spcPts val="587"/>
        </a:spcBef>
        <a:buFont typeface="Arial" panose="020B0604020202020204" pitchFamily="34" charset="0"/>
        <a:buChar char="•"/>
        <a:defRPr sz="2112" kern="1200">
          <a:solidFill>
            <a:schemeClr val="tx1"/>
          </a:solidFill>
          <a:latin typeface="+mn-lt"/>
          <a:ea typeface="+mn-ea"/>
          <a:cs typeface="+mn-cs"/>
        </a:defRPr>
      </a:lvl9pPr>
    </p:bodyStyle>
    <p:otherStyle>
      <a:defPPr>
        <a:defRPr lang="en-US"/>
      </a:defPPr>
      <a:lvl1pPr marL="0" algn="l" defTabSz="1073084" rtl="0" eaLnBrk="1" latinLnBrk="0" hangingPunct="1">
        <a:defRPr sz="2112" kern="1200">
          <a:solidFill>
            <a:schemeClr val="tx1"/>
          </a:solidFill>
          <a:latin typeface="+mn-lt"/>
          <a:ea typeface="+mn-ea"/>
          <a:cs typeface="+mn-cs"/>
        </a:defRPr>
      </a:lvl1pPr>
      <a:lvl2pPr marL="536542" algn="l" defTabSz="1073084" rtl="0" eaLnBrk="1" latinLnBrk="0" hangingPunct="1">
        <a:defRPr sz="2112" kern="1200">
          <a:solidFill>
            <a:schemeClr val="tx1"/>
          </a:solidFill>
          <a:latin typeface="+mn-lt"/>
          <a:ea typeface="+mn-ea"/>
          <a:cs typeface="+mn-cs"/>
        </a:defRPr>
      </a:lvl2pPr>
      <a:lvl3pPr marL="1073084" algn="l" defTabSz="1073084" rtl="0" eaLnBrk="1" latinLnBrk="0" hangingPunct="1">
        <a:defRPr sz="2112" kern="1200">
          <a:solidFill>
            <a:schemeClr val="tx1"/>
          </a:solidFill>
          <a:latin typeface="+mn-lt"/>
          <a:ea typeface="+mn-ea"/>
          <a:cs typeface="+mn-cs"/>
        </a:defRPr>
      </a:lvl3pPr>
      <a:lvl4pPr marL="1609626" algn="l" defTabSz="1073084" rtl="0" eaLnBrk="1" latinLnBrk="0" hangingPunct="1">
        <a:defRPr sz="2112" kern="1200">
          <a:solidFill>
            <a:schemeClr val="tx1"/>
          </a:solidFill>
          <a:latin typeface="+mn-lt"/>
          <a:ea typeface="+mn-ea"/>
          <a:cs typeface="+mn-cs"/>
        </a:defRPr>
      </a:lvl4pPr>
      <a:lvl5pPr marL="2146168" algn="l" defTabSz="1073084" rtl="0" eaLnBrk="1" latinLnBrk="0" hangingPunct="1">
        <a:defRPr sz="2112" kern="1200">
          <a:solidFill>
            <a:schemeClr val="tx1"/>
          </a:solidFill>
          <a:latin typeface="+mn-lt"/>
          <a:ea typeface="+mn-ea"/>
          <a:cs typeface="+mn-cs"/>
        </a:defRPr>
      </a:lvl5pPr>
      <a:lvl6pPr marL="2682710" algn="l" defTabSz="1073084" rtl="0" eaLnBrk="1" latinLnBrk="0" hangingPunct="1">
        <a:defRPr sz="2112" kern="1200">
          <a:solidFill>
            <a:schemeClr val="tx1"/>
          </a:solidFill>
          <a:latin typeface="+mn-lt"/>
          <a:ea typeface="+mn-ea"/>
          <a:cs typeface="+mn-cs"/>
        </a:defRPr>
      </a:lvl6pPr>
      <a:lvl7pPr marL="3219252" algn="l" defTabSz="1073084" rtl="0" eaLnBrk="1" latinLnBrk="0" hangingPunct="1">
        <a:defRPr sz="2112" kern="1200">
          <a:solidFill>
            <a:schemeClr val="tx1"/>
          </a:solidFill>
          <a:latin typeface="+mn-lt"/>
          <a:ea typeface="+mn-ea"/>
          <a:cs typeface="+mn-cs"/>
        </a:defRPr>
      </a:lvl7pPr>
      <a:lvl8pPr marL="3755794" algn="l" defTabSz="1073084" rtl="0" eaLnBrk="1" latinLnBrk="0" hangingPunct="1">
        <a:defRPr sz="2112" kern="1200">
          <a:solidFill>
            <a:schemeClr val="tx1"/>
          </a:solidFill>
          <a:latin typeface="+mn-lt"/>
          <a:ea typeface="+mn-ea"/>
          <a:cs typeface="+mn-cs"/>
        </a:defRPr>
      </a:lvl8pPr>
      <a:lvl9pPr marL="4292336" algn="l" defTabSz="1073084" rtl="0" eaLnBrk="1" latinLnBrk="0" hangingPunct="1">
        <a:defRPr sz="2112"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86.xml"/></Relationships>
</file>

<file path=ppt/slides/_rels/slide10.xml.rels><?xml version="1.0" encoding="UTF-8" standalone="yes"?>
<Relationships xmlns="http://schemas.openxmlformats.org/package/2006/relationships"><Relationship Id="rId8" Type="http://schemas.openxmlformats.org/officeDocument/2006/relationships/image" Target="../media/image27.gif"/><Relationship Id="rId3" Type="http://schemas.openxmlformats.org/officeDocument/2006/relationships/diagramLayout" Target="../diagrams/layout1.xml"/><Relationship Id="rId7" Type="http://schemas.openxmlformats.org/officeDocument/2006/relationships/image" Target="../media/image26.wmf"/><Relationship Id="rId2" Type="http://schemas.openxmlformats.org/officeDocument/2006/relationships/diagramData" Target="../diagrams/data1.xml"/><Relationship Id="rId1" Type="http://schemas.openxmlformats.org/officeDocument/2006/relationships/slideLayout" Target="../slideLayouts/slideLayout85.xml"/><Relationship Id="rId6" Type="http://schemas.microsoft.com/office/2007/relationships/diagramDrawing" Target="../diagrams/drawing1.xml"/><Relationship Id="rId5" Type="http://schemas.openxmlformats.org/officeDocument/2006/relationships/diagramColors" Target="../diagrams/colors1.xml"/><Relationship Id="rId10" Type="http://schemas.openxmlformats.org/officeDocument/2006/relationships/image" Target="../media/image29.wmf"/><Relationship Id="rId4" Type="http://schemas.openxmlformats.org/officeDocument/2006/relationships/diagramQuickStyle" Target="../diagrams/quickStyle1.xml"/><Relationship Id="rId9" Type="http://schemas.openxmlformats.org/officeDocument/2006/relationships/image" Target="../media/image28.wmf"/></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9.xml"/></Relationships>
</file>

<file path=ppt/slides/_rels/slide2.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11.png"/><Relationship Id="rId1" Type="http://schemas.openxmlformats.org/officeDocument/2006/relationships/slideLayout" Target="../slideLayouts/slideLayout79.xml"/></Relationships>
</file>

<file path=ppt/slides/_rels/slide3.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Layout" Target="../slideLayouts/slideLayout14.xml"/></Relationships>
</file>

<file path=ppt/slides/_rels/slide4.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14.xml"/></Relationships>
</file>

<file path=ppt/slides/_rels/slide5.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15.xml"/><Relationship Id="rId6" Type="http://schemas.openxmlformats.org/officeDocument/2006/relationships/image" Target="../media/image19.jpeg"/><Relationship Id="rId5" Type="http://schemas.openxmlformats.org/officeDocument/2006/relationships/image" Target="../media/image18.jpeg"/><Relationship Id="rId4" Type="http://schemas.openxmlformats.org/officeDocument/2006/relationships/image" Target="../media/image17.png"/></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81.xml"/></Relationships>
</file>

<file path=ppt/slides/_rels/slide7.xml.rels><?xml version="1.0" encoding="UTF-8" standalone="yes"?>
<Relationships xmlns="http://schemas.openxmlformats.org/package/2006/relationships"><Relationship Id="rId2" Type="http://schemas.openxmlformats.org/officeDocument/2006/relationships/image" Target="../media/image20.gif"/><Relationship Id="rId1" Type="http://schemas.openxmlformats.org/officeDocument/2006/relationships/slideLayout" Target="../slideLayouts/slideLayout82.xml"/></Relationships>
</file>

<file path=ppt/slides/_rels/slide8.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21.png"/><Relationship Id="rId1" Type="http://schemas.openxmlformats.org/officeDocument/2006/relationships/slideLayout" Target="../slideLayouts/slideLayout83.xml"/><Relationship Id="rId5" Type="http://schemas.openxmlformats.org/officeDocument/2006/relationships/image" Target="../media/image24.png"/><Relationship Id="rId4" Type="http://schemas.openxmlformats.org/officeDocument/2006/relationships/image" Target="../media/image23.jpeg"/></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84.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25.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455123DE-DF0A-45CF-9929-81DBBDC71DC7}" type="slidenum">
              <a:rPr lang="en-AU" smtClean="0"/>
              <a:pPr/>
              <a:t>1</a:t>
            </a:fld>
            <a:endParaRPr lang="en-AU" dirty="0"/>
          </a:p>
        </p:txBody>
      </p:sp>
      <p:sp>
        <p:nvSpPr>
          <p:cNvPr id="3" name="Text Placeholder 2"/>
          <p:cNvSpPr>
            <a:spLocks noGrp="1"/>
          </p:cNvSpPr>
          <p:nvPr>
            <p:ph type="body" sz="quarter" idx="13"/>
          </p:nvPr>
        </p:nvSpPr>
        <p:spPr>
          <a:xfrm>
            <a:off x="576000" y="2836474"/>
            <a:ext cx="8258400" cy="246221"/>
          </a:xfrm>
        </p:spPr>
        <p:txBody>
          <a:bodyPr/>
          <a:lstStyle/>
          <a:p>
            <a:r>
              <a:rPr lang="en-GB" sz="1600" dirty="0"/>
              <a:t>Suzanne Harrison, Director CORDA, BAE Systems</a:t>
            </a:r>
            <a:endParaRPr lang="en-GB" sz="1600" dirty="0"/>
          </a:p>
        </p:txBody>
      </p:sp>
      <p:sp>
        <p:nvSpPr>
          <p:cNvPr id="7" name="Title 6"/>
          <p:cNvSpPr>
            <a:spLocks noGrp="1"/>
          </p:cNvSpPr>
          <p:nvPr>
            <p:ph type="title"/>
          </p:nvPr>
        </p:nvSpPr>
        <p:spPr/>
        <p:txBody>
          <a:bodyPr/>
          <a:lstStyle/>
          <a:p>
            <a:r>
              <a:rPr lang="en-GB" b="1" dirty="0">
                <a:ea typeface="Calibri" panose="020F0502020204030204" pitchFamily="34" charset="0"/>
                <a:cs typeface="Times New Roman" panose="02020603050405020304" pitchFamily="18" charset="0"/>
              </a:rPr>
              <a:t>Risk, change and dependence on </a:t>
            </a:r>
            <a:r>
              <a:rPr lang="en-GB" b="1" dirty="0" smtClean="0">
                <a:ea typeface="Calibri" panose="020F0502020204030204" pitchFamily="34" charset="0"/>
                <a:cs typeface="Times New Roman" panose="02020603050405020304" pitchFamily="18" charset="0"/>
              </a:rPr>
              <a:t>others</a:t>
            </a:r>
            <a:br>
              <a:rPr lang="en-GB" b="1" dirty="0" smtClean="0">
                <a:ea typeface="Calibri" panose="020F0502020204030204" pitchFamily="34" charset="0"/>
                <a:cs typeface="Times New Roman" panose="02020603050405020304" pitchFamily="18" charset="0"/>
              </a:rPr>
            </a:br>
            <a:r>
              <a:rPr lang="en-GB" dirty="0" smtClean="0">
                <a:ea typeface="Calibri" panose="020F0502020204030204" pitchFamily="34" charset="0"/>
                <a:cs typeface="Times New Roman" panose="02020603050405020304" pitchFamily="18" charset="0"/>
              </a:rPr>
              <a:t>How </a:t>
            </a:r>
            <a:r>
              <a:rPr lang="en-GB" dirty="0">
                <a:ea typeface="Calibri" panose="020F0502020204030204" pitchFamily="34" charset="0"/>
                <a:cs typeface="Times New Roman" panose="02020603050405020304" pitchFamily="18" charset="0"/>
              </a:rPr>
              <a:t>BAE Systems uses modelling to address these challenges in ensuring </a:t>
            </a:r>
            <a:r>
              <a:rPr lang="en-GB" dirty="0" smtClean="0">
                <a:ea typeface="Calibri" panose="020F0502020204030204" pitchFamily="34" charset="0"/>
                <a:cs typeface="Times New Roman" panose="02020603050405020304" pitchFamily="18" charset="0"/>
              </a:rPr>
              <a:t>value </a:t>
            </a:r>
            <a:r>
              <a:rPr lang="en-GB" dirty="0">
                <a:ea typeface="Calibri" panose="020F0502020204030204" pitchFamily="34" charset="0"/>
                <a:cs typeface="Times New Roman" panose="02020603050405020304" pitchFamily="18" charset="0"/>
              </a:rPr>
              <a:t>for </a:t>
            </a:r>
            <a:r>
              <a:rPr lang="en-GB" dirty="0" smtClean="0">
                <a:ea typeface="Calibri" panose="020F0502020204030204" pitchFamily="34" charset="0"/>
                <a:cs typeface="Times New Roman" panose="02020603050405020304" pitchFamily="18" charset="0"/>
              </a:rPr>
              <a:t>money </a:t>
            </a:r>
            <a:r>
              <a:rPr lang="en-GB" dirty="0">
                <a:ea typeface="Calibri" panose="020F0502020204030204" pitchFamily="34" charset="0"/>
                <a:cs typeface="Times New Roman" panose="02020603050405020304" pitchFamily="18" charset="0"/>
              </a:rPr>
              <a:t>across the enterprise</a:t>
            </a:r>
            <a:r>
              <a:rPr lang="en-GB" b="1" dirty="0">
                <a:ea typeface="Calibri" panose="020F0502020204030204" pitchFamily="34" charset="0"/>
                <a:cs typeface="Times New Roman" panose="02020603050405020304" pitchFamily="18" charset="0"/>
              </a:rPr>
              <a:t> </a:t>
            </a:r>
            <a:endParaRPr lang="en-GB" dirty="0"/>
          </a:p>
        </p:txBody>
      </p:sp>
    </p:spTree>
    <p:extLst>
      <p:ext uri="{BB962C8B-B14F-4D97-AF65-F5344CB8AC3E}">
        <p14:creationId xmlns:p14="http://schemas.microsoft.com/office/powerpoint/2010/main" val="1767117295"/>
      </p:ext>
    </p:extLst>
  </p:cSld>
  <p:clrMapOvr>
    <a:masterClrMapping/>
  </p:clrMapOvr>
  <mc:AlternateContent xmlns:mc="http://schemas.openxmlformats.org/markup-compatibility/2006" xmlns:p14="http://schemas.microsoft.com/office/powerpoint/2010/main">
    <mc:Choice Requires="p14">
      <p:transition spd="slow" p14:dur="2000" advTm="68796"/>
    </mc:Choice>
    <mc:Fallback xmlns="">
      <p:transition spd="slow" advTm="68796"/>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err="1"/>
              <a:t>Mythbusting</a:t>
            </a:r>
            <a:r>
              <a:rPr lang="en-GB" dirty="0"/>
              <a:t> about Computational Modelling</a:t>
            </a:r>
          </a:p>
        </p:txBody>
      </p:sp>
      <p:sp>
        <p:nvSpPr>
          <p:cNvPr id="3" name="Slide Number Placeholder 2"/>
          <p:cNvSpPr>
            <a:spLocks noGrp="1"/>
          </p:cNvSpPr>
          <p:nvPr>
            <p:ph type="sldNum" sz="quarter" idx="12"/>
          </p:nvPr>
        </p:nvSpPr>
        <p:spPr/>
        <p:txBody>
          <a:bodyPr/>
          <a:lstStyle/>
          <a:p>
            <a:fld id="{455123DE-DF0A-45CF-9929-81DBBDC71DC7}" type="slidenum">
              <a:rPr lang="en-AU" smtClean="0"/>
              <a:pPr/>
              <a:t>10</a:t>
            </a:fld>
            <a:endParaRPr lang="en-AU" dirty="0"/>
          </a:p>
        </p:txBody>
      </p:sp>
      <p:graphicFrame>
        <p:nvGraphicFramePr>
          <p:cNvPr id="5" name="Diagram 4"/>
          <p:cNvGraphicFramePr/>
          <p:nvPr>
            <p:extLst/>
          </p:nvPr>
        </p:nvGraphicFramePr>
        <p:xfrm>
          <a:off x="1775521" y="1700809"/>
          <a:ext cx="8634413" cy="461327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6" name="Picture 5" descr="C:\Users\samantha.wyss\AppData\Local\Microsoft\Windows\Temporary Internet Files\Content.IE5\I4KG8F81\MC900157309[1].wmf"/>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2454063" y="2032386"/>
            <a:ext cx="1129343" cy="1420347"/>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7" descr="C:\Users\samantha.wyss\AppData\Local\Microsoft\Windows\Temporary Internet Files\Content.IE5\AZ40L1GM\MM900283631[1].gif"/>
          <p:cNvPicPr>
            <a:picLocks noChangeAspect="1" noChangeArrowheads="1" noCrop="1"/>
          </p:cNvPicPr>
          <p:nvPr/>
        </p:nvPicPr>
        <p:blipFill>
          <a:blip r:embed="rId8">
            <a:extLst>
              <a:ext uri="{28A0092B-C50C-407E-A947-70E740481C1C}">
                <a14:useLocalDpi xmlns:a14="http://schemas.microsoft.com/office/drawing/2010/main" val="0"/>
              </a:ext>
            </a:extLst>
          </a:blip>
          <a:srcRect/>
          <a:stretch>
            <a:fillRect/>
          </a:stretch>
        </p:blipFill>
        <p:spPr bwMode="auto">
          <a:xfrm>
            <a:off x="8616280" y="2060848"/>
            <a:ext cx="1152128" cy="1426444"/>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8" descr="C:\Users\samantha.wyss\AppData\Local\Microsoft\Windows\Temporary Internet Files\Content.IE5\Y1PFIKRM\MC900434411[1].wmf"/>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6456041" y="1997549"/>
            <a:ext cx="1300101" cy="1462614"/>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9" descr="C:\Users\samantha.wyss\AppData\Local\Microsoft\Windows\Temporary Internet Files\Content.IE5\Y1PFIKRM\MC900391008[1].wmf"/>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4462114" y="2032385"/>
            <a:ext cx="1175277" cy="142034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52962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graphicEl>
                                              <a:dgm id="{19E54081-A1CD-45CC-8558-85354C57E1BE}"/>
                                            </p:graphic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5">
                                            <p:graphicEl>
                                              <a:dgm id="{D4598BC6-9A00-4F07-925E-A9C8589EECCD}"/>
                                            </p:graphic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5">
                                            <p:graphicEl>
                                              <a:dgm id="{9A232C62-271B-45F1-9D56-B9CCBB7CE225}"/>
                                            </p:graphic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6"/>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5">
                                            <p:graphicEl>
                                              <a:dgm id="{1C9F0B5A-59BF-434B-BB3C-38C7B794F193}"/>
                                            </p:graphic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5">
                                            <p:graphicEl>
                                              <a:dgm id="{7FE8370D-8BD1-4059-839A-394E51A5B28C}"/>
                                            </p:graphic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9"/>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5">
                                            <p:graphicEl>
                                              <a:dgm id="{150A0B0C-0F1A-441E-88E9-36F8E41A3444}"/>
                                            </p:graphicEl>
                                          </p:spTgt>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5">
                                            <p:graphicEl>
                                              <a:dgm id="{1DDCCA3D-47D5-408F-B08F-6923FC2345AC}"/>
                                            </p:graphicEl>
                                          </p:spTgt>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8"/>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5">
                                            <p:graphicEl>
                                              <a:dgm id="{EB991D6A-6F46-4C6D-B7E1-EEFDFF7A706F}"/>
                                            </p:graphicEl>
                                          </p:spTgt>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5">
                                            <p:graphicEl>
                                              <a:dgm id="{12A8F647-C9A1-4753-BA52-EA760A7A6498}"/>
                                            </p:graphicEl>
                                          </p:spTgt>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5" grpId="0" uiExpand="1">
        <p:bldSub>
          <a:bldDgm bld="one"/>
        </p:bldSub>
      </p:bldGraphic>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455123DE-DF0A-45CF-9929-81DBBDC71DC7}" type="slidenum">
              <a:rPr lang="en-AU" smtClean="0"/>
              <a:pPr/>
              <a:t>11</a:t>
            </a:fld>
            <a:endParaRPr lang="en-AU" dirty="0"/>
          </a:p>
        </p:txBody>
      </p:sp>
      <p:sp>
        <p:nvSpPr>
          <p:cNvPr id="3" name="Title 2"/>
          <p:cNvSpPr>
            <a:spLocks noGrp="1"/>
          </p:cNvSpPr>
          <p:nvPr>
            <p:ph type="title"/>
          </p:nvPr>
        </p:nvSpPr>
        <p:spPr/>
        <p:txBody>
          <a:bodyPr/>
          <a:lstStyle/>
          <a:p>
            <a:r>
              <a:rPr lang="en-GB" smtClean="0"/>
              <a:t>Thank you</a:t>
            </a:r>
            <a:endParaRPr lang="en-GB" dirty="0"/>
          </a:p>
        </p:txBody>
      </p:sp>
      <p:sp>
        <p:nvSpPr>
          <p:cNvPr id="7" name="Text Placeholder 6"/>
          <p:cNvSpPr>
            <a:spLocks noGrp="1"/>
          </p:cNvSpPr>
          <p:nvPr>
            <p:ph type="body" sz="quarter" idx="13"/>
          </p:nvPr>
        </p:nvSpPr>
        <p:spPr/>
        <p:txBody>
          <a:bodyPr/>
          <a:lstStyle/>
          <a:p>
            <a:endParaRPr lang="en-GB"/>
          </a:p>
        </p:txBody>
      </p:sp>
    </p:spTree>
    <p:extLst>
      <p:ext uri="{BB962C8B-B14F-4D97-AF65-F5344CB8AC3E}">
        <p14:creationId xmlns:p14="http://schemas.microsoft.com/office/powerpoint/2010/main" val="2062794860"/>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If only you could look into the future…</a:t>
            </a:r>
            <a:endParaRPr lang="en-GB" dirty="0"/>
          </a:p>
        </p:txBody>
      </p:sp>
      <p:sp>
        <p:nvSpPr>
          <p:cNvPr id="3" name="Slide Number Placeholder 2"/>
          <p:cNvSpPr>
            <a:spLocks noGrp="1"/>
          </p:cNvSpPr>
          <p:nvPr>
            <p:ph type="sldNum" sz="quarter" idx="12"/>
          </p:nvPr>
        </p:nvSpPr>
        <p:spPr/>
        <p:txBody>
          <a:bodyPr/>
          <a:lstStyle/>
          <a:p>
            <a:fld id="{455123DE-DF0A-45CF-9929-81DBBDC71DC7}" type="slidenum">
              <a:rPr lang="en-AU" smtClean="0"/>
              <a:pPr/>
              <a:t>2</a:t>
            </a:fld>
            <a:endParaRPr lang="en-AU" dirty="0"/>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749868" y="2281667"/>
            <a:ext cx="2121384" cy="2806754"/>
          </a:xfrm>
          <a:prstGeom prst="rect">
            <a:avLst/>
          </a:prstGeom>
        </p:spPr>
      </p:pic>
      <p:sp>
        <p:nvSpPr>
          <p:cNvPr id="6" name="TextBox 5"/>
          <p:cNvSpPr txBox="1"/>
          <p:nvPr/>
        </p:nvSpPr>
        <p:spPr>
          <a:xfrm rot="20544607">
            <a:off x="1632769" y="1901288"/>
            <a:ext cx="2597426" cy="369332"/>
          </a:xfrm>
          <a:prstGeom prst="rect">
            <a:avLst/>
          </a:prstGeom>
          <a:noFill/>
        </p:spPr>
        <p:txBody>
          <a:bodyPr wrap="square" rtlCol="0">
            <a:spAutoFit/>
          </a:bodyPr>
          <a:lstStyle/>
          <a:p>
            <a:r>
              <a:rPr lang="en-GB" dirty="0"/>
              <a:t>How will we perform?</a:t>
            </a:r>
            <a:endParaRPr lang="en-GB" dirty="0"/>
          </a:p>
        </p:txBody>
      </p:sp>
      <p:sp>
        <p:nvSpPr>
          <p:cNvPr id="7" name="TextBox 6"/>
          <p:cNvSpPr txBox="1"/>
          <p:nvPr/>
        </p:nvSpPr>
        <p:spPr>
          <a:xfrm rot="864897">
            <a:off x="7772194" y="1965843"/>
            <a:ext cx="2597426" cy="369332"/>
          </a:xfrm>
          <a:prstGeom prst="rect">
            <a:avLst/>
          </a:prstGeom>
          <a:noFill/>
        </p:spPr>
        <p:txBody>
          <a:bodyPr wrap="square" rtlCol="0">
            <a:spAutoFit/>
          </a:bodyPr>
          <a:lstStyle/>
          <a:p>
            <a:r>
              <a:rPr lang="en-GB" dirty="0"/>
              <a:t>How much will it cost?</a:t>
            </a:r>
            <a:endParaRPr lang="en-GB" dirty="0"/>
          </a:p>
        </p:txBody>
      </p:sp>
      <p:sp>
        <p:nvSpPr>
          <p:cNvPr id="8" name="TextBox 7"/>
          <p:cNvSpPr txBox="1"/>
          <p:nvPr/>
        </p:nvSpPr>
        <p:spPr>
          <a:xfrm rot="20736772">
            <a:off x="7640467" y="5326384"/>
            <a:ext cx="3299663" cy="646331"/>
          </a:xfrm>
          <a:prstGeom prst="rect">
            <a:avLst/>
          </a:prstGeom>
          <a:noFill/>
        </p:spPr>
        <p:txBody>
          <a:bodyPr wrap="square" rtlCol="0">
            <a:spAutoFit/>
          </a:bodyPr>
          <a:lstStyle/>
          <a:p>
            <a:r>
              <a:rPr lang="en-GB" dirty="0"/>
              <a:t>What are the risks? And how can we mitigate them?</a:t>
            </a:r>
            <a:endParaRPr lang="en-GB" dirty="0"/>
          </a:p>
        </p:txBody>
      </p:sp>
      <p:sp>
        <p:nvSpPr>
          <p:cNvPr id="9" name="TextBox 8"/>
          <p:cNvSpPr txBox="1"/>
          <p:nvPr/>
        </p:nvSpPr>
        <p:spPr>
          <a:xfrm rot="735623">
            <a:off x="1826883" y="5379644"/>
            <a:ext cx="2597426" cy="369332"/>
          </a:xfrm>
          <a:prstGeom prst="rect">
            <a:avLst/>
          </a:prstGeom>
          <a:noFill/>
        </p:spPr>
        <p:txBody>
          <a:bodyPr wrap="square" rtlCol="0">
            <a:spAutoFit/>
          </a:bodyPr>
          <a:lstStyle/>
          <a:p>
            <a:r>
              <a:rPr lang="en-GB" dirty="0"/>
              <a:t>What if things change?</a:t>
            </a:r>
            <a:endParaRPr lang="en-GB" dirty="0"/>
          </a:p>
        </p:txBody>
      </p:sp>
      <p:pic>
        <p:nvPicPr>
          <p:cNvPr id="10" name="Picture 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948833" y="2443505"/>
            <a:ext cx="3723454" cy="2483078"/>
          </a:xfrm>
          <a:prstGeom prst="rect">
            <a:avLst/>
          </a:prstGeom>
        </p:spPr>
      </p:pic>
      <p:sp>
        <p:nvSpPr>
          <p:cNvPr id="11" name="TextBox 10"/>
          <p:cNvSpPr txBox="1"/>
          <p:nvPr/>
        </p:nvSpPr>
        <p:spPr>
          <a:xfrm rot="20057597">
            <a:off x="3736517" y="3500377"/>
            <a:ext cx="3992886" cy="369332"/>
          </a:xfrm>
          <a:prstGeom prst="rect">
            <a:avLst/>
          </a:prstGeom>
          <a:solidFill>
            <a:schemeClr val="accent2"/>
          </a:solidFill>
        </p:spPr>
        <p:txBody>
          <a:bodyPr wrap="square" rtlCol="0">
            <a:spAutoFit/>
          </a:bodyPr>
          <a:lstStyle/>
          <a:p>
            <a:pPr algn="ctr"/>
            <a:r>
              <a:rPr lang="en-GB" dirty="0">
                <a:solidFill>
                  <a:schemeClr val="tx1">
                    <a:lumMod val="85000"/>
                    <a:lumOff val="15000"/>
                  </a:schemeClr>
                </a:solidFill>
              </a:rPr>
              <a:t>Computational Modelling</a:t>
            </a:r>
            <a:endParaRPr lang="en-GB" dirty="0">
              <a:solidFill>
                <a:schemeClr val="tx1">
                  <a:lumMod val="85000"/>
                  <a:lumOff val="15000"/>
                </a:schemeClr>
              </a:solidFill>
            </a:endParaRPr>
          </a:p>
        </p:txBody>
      </p:sp>
    </p:spTree>
    <p:extLst>
      <p:ext uri="{BB962C8B-B14F-4D97-AF65-F5344CB8AC3E}">
        <p14:creationId xmlns:p14="http://schemas.microsoft.com/office/powerpoint/2010/main" val="19737598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9"/>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0"/>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8" grpId="0"/>
      <p:bldP spid="9" grpId="0"/>
      <p:bldP spid="11"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fld id="{455123DE-DF0A-45CF-9929-81DBBDC71DC7}" type="slidenum">
              <a:rPr lang="en-AU" smtClean="0">
                <a:solidFill>
                  <a:srgbClr val="404146"/>
                </a:solidFill>
              </a:rPr>
              <a:pPr/>
              <a:t>3</a:t>
            </a:fld>
            <a:endParaRPr lang="en-AU" dirty="0">
              <a:solidFill>
                <a:srgbClr val="404146"/>
              </a:solidFill>
            </a:endParaRPr>
          </a:p>
        </p:txBody>
      </p:sp>
      <p:sp>
        <p:nvSpPr>
          <p:cNvPr id="2" name="Title 1"/>
          <p:cNvSpPr>
            <a:spLocks noGrp="1"/>
          </p:cNvSpPr>
          <p:nvPr>
            <p:ph type="title"/>
          </p:nvPr>
        </p:nvSpPr>
        <p:spPr/>
        <p:txBody>
          <a:bodyPr/>
          <a:lstStyle/>
          <a:p>
            <a:r>
              <a:rPr lang="en-GB" dirty="0" smtClean="0"/>
              <a:t>Many problems will quickly become complex…if you make a change in your solution, how will it impact the wider enterprise?</a:t>
            </a:r>
            <a:endParaRPr lang="en-GB" dirty="0"/>
          </a:p>
        </p:txBody>
      </p:sp>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099352" y="2246855"/>
            <a:ext cx="5715000" cy="3819525"/>
          </a:xfrm>
          <a:prstGeom prst="rect">
            <a:avLst/>
          </a:prstGeom>
        </p:spPr>
      </p:pic>
    </p:spTree>
    <p:extLst>
      <p:ext uri="{BB962C8B-B14F-4D97-AF65-F5344CB8AC3E}">
        <p14:creationId xmlns:p14="http://schemas.microsoft.com/office/powerpoint/2010/main" val="39806254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circle(in)">
                                      <p:cBhvr>
                                        <p:cTn id="7"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fld id="{455123DE-DF0A-45CF-9929-81DBBDC71DC7}" type="slidenum">
              <a:rPr lang="en-AU" smtClean="0">
                <a:solidFill>
                  <a:srgbClr val="404146"/>
                </a:solidFill>
              </a:rPr>
              <a:pPr/>
              <a:t>4</a:t>
            </a:fld>
            <a:endParaRPr lang="en-AU" dirty="0">
              <a:solidFill>
                <a:srgbClr val="404146"/>
              </a:solidFill>
            </a:endParaRPr>
          </a:p>
        </p:txBody>
      </p:sp>
      <p:sp>
        <p:nvSpPr>
          <p:cNvPr id="2" name="Title 1"/>
          <p:cNvSpPr>
            <a:spLocks noGrp="1"/>
          </p:cNvSpPr>
          <p:nvPr>
            <p:ph type="title"/>
          </p:nvPr>
        </p:nvSpPr>
        <p:spPr/>
        <p:txBody>
          <a:bodyPr/>
          <a:lstStyle/>
          <a:p>
            <a:r>
              <a:rPr lang="en-GB" dirty="0" smtClean="0"/>
              <a:t>Everything requires a balancing act … </a:t>
            </a:r>
            <a:r>
              <a:rPr lang="en-GB" dirty="0"/>
              <a:t>Integrating </a:t>
            </a:r>
            <a:r>
              <a:rPr lang="en-GB" dirty="0" smtClean="0"/>
              <a:t>performance </a:t>
            </a:r>
            <a:r>
              <a:rPr lang="en-GB" dirty="0"/>
              <a:t>and cost / revenue modelling is key to understanding the whole solution</a:t>
            </a:r>
            <a:br>
              <a:rPr lang="en-GB" dirty="0"/>
            </a:br>
            <a:endParaRPr lang="en-GB" dirty="0"/>
          </a:p>
        </p:txBody>
      </p:sp>
      <p:pic>
        <p:nvPicPr>
          <p:cNvPr id="5" name="Picture 24" descr="GRA01328-082_a"/>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297360" y="2288723"/>
            <a:ext cx="7337425" cy="3760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388743604"/>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455123DE-DF0A-45CF-9929-81DBBDC71DC7}" type="slidenum">
              <a:rPr lang="en-AU" smtClean="0"/>
              <a:pPr/>
              <a:t>5</a:t>
            </a:fld>
            <a:endParaRPr lang="en-AU" dirty="0"/>
          </a:p>
        </p:txBody>
      </p:sp>
      <p:sp>
        <p:nvSpPr>
          <p:cNvPr id="4" name="Title 3"/>
          <p:cNvSpPr>
            <a:spLocks noGrp="1"/>
          </p:cNvSpPr>
          <p:nvPr>
            <p:ph type="title"/>
          </p:nvPr>
        </p:nvSpPr>
        <p:spPr/>
        <p:txBody>
          <a:bodyPr/>
          <a:lstStyle/>
          <a:p>
            <a:r>
              <a:rPr lang="en-GB" dirty="0"/>
              <a:t>Industry’s role became more complex…</a:t>
            </a:r>
          </a:p>
        </p:txBody>
      </p:sp>
      <p:pic>
        <p:nvPicPr>
          <p:cNvPr id="5" name="Picture 5"/>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t="21734" b="22247"/>
          <a:stretch/>
        </p:blipFill>
        <p:spPr bwMode="auto">
          <a:xfrm>
            <a:off x="1524000" y="1302536"/>
            <a:ext cx="9143999" cy="342159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 name="Picture 6"/>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8004" r="9116"/>
          <a:stretch/>
        </p:blipFill>
        <p:spPr bwMode="auto">
          <a:xfrm>
            <a:off x="1524001" y="4810950"/>
            <a:ext cx="2207623" cy="14992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 name="Picture 7"/>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3813" r="13309"/>
          <a:stretch/>
        </p:blipFill>
        <p:spPr bwMode="auto">
          <a:xfrm>
            <a:off x="3806734" y="4798250"/>
            <a:ext cx="2207622" cy="14992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 name="Picture 8"/>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a:stretch/>
        </p:blipFill>
        <p:spPr bwMode="auto">
          <a:xfrm>
            <a:off x="8400744" y="4803443"/>
            <a:ext cx="2267256" cy="14992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 name="Picture 9"/>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a:stretch/>
        </p:blipFill>
        <p:spPr bwMode="auto">
          <a:xfrm>
            <a:off x="6068741" y="4789418"/>
            <a:ext cx="2267256" cy="15132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6669201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heel(1)">
                                      <p:cBhvr>
                                        <p:cTn id="7" dur="20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1" presetClass="entr" presetSubtype="1"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wheel(1)">
                                      <p:cBhvr>
                                        <p:cTn id="12" dur="20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21" presetClass="entr" presetSubtype="1" fill="hold"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wheel(1)">
                                      <p:cBhvr>
                                        <p:cTn id="17" dur="2000"/>
                                        <p:tgtEl>
                                          <p:spTgt spid="7"/>
                                        </p:tgtEl>
                                      </p:cBhvr>
                                    </p:animEffect>
                                  </p:childTnLst>
                                </p:cTn>
                              </p:par>
                            </p:childTnLst>
                          </p:cTn>
                        </p:par>
                      </p:childTnLst>
                    </p:cTn>
                  </p:par>
                  <p:par>
                    <p:cTn id="18" fill="hold">
                      <p:stCondLst>
                        <p:cond delay="indefinite"/>
                      </p:stCondLst>
                      <p:childTnLst>
                        <p:par>
                          <p:cTn id="19" fill="hold">
                            <p:stCondLst>
                              <p:cond delay="0"/>
                            </p:stCondLst>
                            <p:childTnLst>
                              <p:par>
                                <p:cTn id="20" presetID="21" presetClass="entr" presetSubtype="1" fill="hold" nodeType="click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wheel(1)">
                                      <p:cBhvr>
                                        <p:cTn id="22" dur="2000"/>
                                        <p:tgtEl>
                                          <p:spTgt spid="9"/>
                                        </p:tgtEl>
                                      </p:cBhvr>
                                    </p:animEffect>
                                  </p:childTnLst>
                                </p:cTn>
                              </p:par>
                            </p:childTnLst>
                          </p:cTn>
                        </p:par>
                      </p:childTnLst>
                    </p:cTn>
                  </p:par>
                  <p:par>
                    <p:cTn id="23" fill="hold">
                      <p:stCondLst>
                        <p:cond delay="indefinite"/>
                      </p:stCondLst>
                      <p:childTnLst>
                        <p:par>
                          <p:cTn id="24" fill="hold">
                            <p:stCondLst>
                              <p:cond delay="0"/>
                            </p:stCondLst>
                            <p:childTnLst>
                              <p:par>
                                <p:cTn id="25" presetID="21" presetClass="entr" presetSubtype="1" fill="hold" nodeType="clickEffect">
                                  <p:stCondLst>
                                    <p:cond delay="0"/>
                                  </p:stCondLst>
                                  <p:childTnLst>
                                    <p:set>
                                      <p:cBhvr>
                                        <p:cTn id="26" dur="1" fill="hold">
                                          <p:stCondLst>
                                            <p:cond delay="0"/>
                                          </p:stCondLst>
                                        </p:cTn>
                                        <p:tgtEl>
                                          <p:spTgt spid="8"/>
                                        </p:tgtEl>
                                        <p:attrNameLst>
                                          <p:attrName>style.visibility</p:attrName>
                                        </p:attrNameLst>
                                      </p:cBhvr>
                                      <p:to>
                                        <p:strVal val="visible"/>
                                      </p:to>
                                    </p:set>
                                    <p:animEffect transition="in" filter="wheel(1)">
                                      <p:cBhvr>
                                        <p:cTn id="27" dur="2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z="2000" dirty="0"/>
              <a:t>By modelling the whole enterprise we can understand the impact of taking on more responsibility and the associated risks / opportunities</a:t>
            </a:r>
            <a:endParaRPr lang="en-GB" sz="2000" dirty="0"/>
          </a:p>
        </p:txBody>
      </p:sp>
      <p:sp>
        <p:nvSpPr>
          <p:cNvPr id="4" name="Slide Number Placeholder 3"/>
          <p:cNvSpPr>
            <a:spLocks noGrp="1"/>
          </p:cNvSpPr>
          <p:nvPr>
            <p:ph type="sldNum" sz="quarter" idx="12"/>
          </p:nvPr>
        </p:nvSpPr>
        <p:spPr>
          <a:prstGeom prst="rect">
            <a:avLst/>
          </a:prstGeom>
        </p:spPr>
        <p:txBody>
          <a:bodyPr/>
          <a:lstStyle/>
          <a:p>
            <a:fld id="{721821D9-44D1-4F93-9B08-50325F568E2A}" type="slidenum">
              <a:rPr lang="en-US" smtClean="0"/>
              <a:pPr/>
              <a:t>6</a:t>
            </a:fld>
            <a:endParaRPr lang="en-US"/>
          </a:p>
        </p:txBody>
      </p:sp>
      <p:sp>
        <p:nvSpPr>
          <p:cNvPr id="5" name="Rectangle 10"/>
          <p:cNvSpPr>
            <a:spLocks noChangeArrowheads="1"/>
          </p:cNvSpPr>
          <p:nvPr/>
        </p:nvSpPr>
        <p:spPr bwMode="auto">
          <a:xfrm>
            <a:off x="2543079" y="2366972"/>
            <a:ext cx="2858965" cy="3703637"/>
          </a:xfrm>
          <a:prstGeom prst="rect">
            <a:avLst/>
          </a:prstGeom>
          <a:solidFill>
            <a:srgbClr val="00599C"/>
          </a:solidFill>
          <a:ln w="9525">
            <a:noFill/>
            <a:miter lim="800000"/>
            <a:headEnd/>
            <a:tailEnd/>
          </a:ln>
          <a:effectLst>
            <a:outerShdw blurRad="50800" dist="38100" dir="2700000" algn="tl" rotWithShape="0">
              <a:prstClr val="black">
                <a:alpha val="40000"/>
              </a:prstClr>
            </a:outerShdw>
          </a:effectLst>
        </p:spPr>
        <p:txBody>
          <a:bodyPr wrap="none" anchor="ctr"/>
          <a:lstStyle/>
          <a:p>
            <a:pPr>
              <a:defRPr/>
            </a:pPr>
            <a:endParaRPr lang="en-GB" sz="1400" kern="0">
              <a:solidFill>
                <a:srgbClr val="000000"/>
              </a:solidFill>
            </a:endParaRPr>
          </a:p>
        </p:txBody>
      </p:sp>
      <p:grpSp>
        <p:nvGrpSpPr>
          <p:cNvPr id="6" name="Group 5"/>
          <p:cNvGrpSpPr>
            <a:grpSpLocks/>
          </p:cNvGrpSpPr>
          <p:nvPr/>
        </p:nvGrpSpPr>
        <p:grpSpPr bwMode="auto">
          <a:xfrm>
            <a:off x="6805886" y="2346330"/>
            <a:ext cx="2016369" cy="3724275"/>
            <a:chOff x="5148263" y="2060610"/>
            <a:chExt cx="2016125" cy="3705221"/>
          </a:xfrm>
        </p:grpSpPr>
        <p:sp>
          <p:nvSpPr>
            <p:cNvPr id="7" name="Rectangle 17"/>
            <p:cNvSpPr>
              <a:spLocks noChangeArrowheads="1"/>
            </p:cNvSpPr>
            <p:nvPr/>
          </p:nvSpPr>
          <p:spPr bwMode="auto">
            <a:xfrm>
              <a:off x="5148263" y="2060610"/>
              <a:ext cx="2016125" cy="3705221"/>
            </a:xfrm>
            <a:prstGeom prst="rect">
              <a:avLst/>
            </a:prstGeom>
            <a:solidFill>
              <a:srgbClr val="008CCC"/>
            </a:solidFill>
            <a:ln w="9525">
              <a:noFill/>
              <a:miter lim="800000"/>
              <a:headEnd/>
              <a:tailEnd/>
            </a:ln>
            <a:effectLst>
              <a:outerShdw blurRad="50800" dist="38100" dir="2700000" algn="tl" rotWithShape="0">
                <a:prstClr val="black">
                  <a:alpha val="40000"/>
                </a:prstClr>
              </a:outerShdw>
            </a:effectLst>
          </p:spPr>
          <p:txBody>
            <a:bodyPr wrap="none" anchor="ctr"/>
            <a:lstStyle/>
            <a:p>
              <a:pPr>
                <a:defRPr/>
              </a:pPr>
              <a:endParaRPr lang="en-GB" sz="1400" kern="0">
                <a:solidFill>
                  <a:srgbClr val="000000"/>
                </a:solidFill>
              </a:endParaRPr>
            </a:p>
          </p:txBody>
        </p:sp>
        <p:sp>
          <p:nvSpPr>
            <p:cNvPr id="8" name="Text Box 25"/>
            <p:cNvSpPr txBox="1">
              <a:spLocks noChangeArrowheads="1"/>
            </p:cNvSpPr>
            <p:nvPr/>
          </p:nvSpPr>
          <p:spPr bwMode="auto">
            <a:xfrm rot="5400000">
              <a:off x="5027573" y="3979675"/>
              <a:ext cx="839186" cy="307740"/>
            </a:xfrm>
            <a:prstGeom prst="rect">
              <a:avLst/>
            </a:prstGeom>
            <a:noFill/>
            <a:ln w="9525">
              <a:noFill/>
              <a:miter lim="800000"/>
              <a:headEnd/>
              <a:tailEnd/>
            </a:ln>
          </p:spPr>
          <p:txBody>
            <a:bodyPr wrap="none">
              <a:spAutoFit/>
            </a:bodyPr>
            <a:lstStyle/>
            <a:p>
              <a:pPr>
                <a:defRPr/>
              </a:pPr>
              <a:r>
                <a:rPr lang="en-GB" sz="1400" kern="0">
                  <a:solidFill>
                    <a:srgbClr val="000000"/>
                  </a:solidFill>
                </a:rPr>
                <a:t>Industry</a:t>
              </a:r>
            </a:p>
          </p:txBody>
        </p:sp>
        <p:sp>
          <p:nvSpPr>
            <p:cNvPr id="9" name="Text Box 27"/>
            <p:cNvSpPr txBox="1">
              <a:spLocks noChangeArrowheads="1"/>
            </p:cNvSpPr>
            <p:nvPr/>
          </p:nvSpPr>
          <p:spPr bwMode="auto">
            <a:xfrm>
              <a:off x="5265479" y="5388360"/>
              <a:ext cx="1787453" cy="306202"/>
            </a:xfrm>
            <a:prstGeom prst="rect">
              <a:avLst/>
            </a:prstGeom>
            <a:noFill/>
            <a:ln w="9525">
              <a:noFill/>
              <a:miter lim="800000"/>
              <a:headEnd/>
              <a:tailEnd/>
            </a:ln>
          </p:spPr>
          <p:txBody>
            <a:bodyPr wrap="none">
              <a:spAutoFit/>
            </a:bodyPr>
            <a:lstStyle/>
            <a:p>
              <a:pPr>
                <a:defRPr/>
              </a:pPr>
              <a:r>
                <a:rPr lang="en-GB" sz="1400" kern="0" dirty="0">
                  <a:solidFill>
                    <a:srgbClr val="000000"/>
                  </a:solidFill>
                </a:rPr>
                <a:t>Provider of Services</a:t>
              </a:r>
            </a:p>
          </p:txBody>
        </p:sp>
      </p:grpSp>
      <p:grpSp>
        <p:nvGrpSpPr>
          <p:cNvPr id="10" name="Group 33"/>
          <p:cNvGrpSpPr>
            <a:grpSpLocks/>
          </p:cNvGrpSpPr>
          <p:nvPr/>
        </p:nvGrpSpPr>
        <p:grpSpPr bwMode="auto">
          <a:xfrm>
            <a:off x="8819339" y="2346330"/>
            <a:ext cx="808932" cy="3724275"/>
            <a:chOff x="7161203" y="2062198"/>
            <a:chExt cx="808553" cy="3703634"/>
          </a:xfrm>
        </p:grpSpPr>
        <p:sp>
          <p:nvSpPr>
            <p:cNvPr id="11" name="Rectangle 18"/>
            <p:cNvSpPr>
              <a:spLocks noChangeArrowheads="1"/>
            </p:cNvSpPr>
            <p:nvPr/>
          </p:nvSpPr>
          <p:spPr bwMode="auto">
            <a:xfrm>
              <a:off x="7164142" y="2062198"/>
              <a:ext cx="792408" cy="3703634"/>
            </a:xfrm>
            <a:prstGeom prst="rect">
              <a:avLst/>
            </a:prstGeom>
            <a:solidFill>
              <a:srgbClr val="00599C"/>
            </a:solidFill>
            <a:ln w="9525">
              <a:noFill/>
              <a:miter lim="800000"/>
              <a:headEnd/>
              <a:tailEnd/>
            </a:ln>
            <a:effectLst>
              <a:outerShdw blurRad="50800" dist="38100" dir="2700000" algn="tl" rotWithShape="0">
                <a:prstClr val="black">
                  <a:alpha val="40000"/>
                </a:prstClr>
              </a:outerShdw>
            </a:effectLst>
          </p:spPr>
          <p:txBody>
            <a:bodyPr wrap="none" anchor="ctr"/>
            <a:lstStyle/>
            <a:p>
              <a:pPr>
                <a:defRPr/>
              </a:pPr>
              <a:endParaRPr lang="en-GB" sz="1400" kern="0">
                <a:solidFill>
                  <a:srgbClr val="000000"/>
                </a:solidFill>
              </a:endParaRPr>
            </a:p>
          </p:txBody>
        </p:sp>
        <p:sp>
          <p:nvSpPr>
            <p:cNvPr id="12" name="Text Box 24"/>
            <p:cNvSpPr txBox="1">
              <a:spLocks noChangeArrowheads="1"/>
            </p:cNvSpPr>
            <p:nvPr/>
          </p:nvSpPr>
          <p:spPr bwMode="auto">
            <a:xfrm rot="5400000">
              <a:off x="7338342" y="3678111"/>
              <a:ext cx="955196" cy="307633"/>
            </a:xfrm>
            <a:prstGeom prst="rect">
              <a:avLst/>
            </a:prstGeom>
            <a:noFill/>
            <a:ln w="9525">
              <a:noFill/>
              <a:miter lim="800000"/>
              <a:headEnd/>
              <a:tailEnd/>
            </a:ln>
          </p:spPr>
          <p:txBody>
            <a:bodyPr wrap="none">
              <a:spAutoFit/>
            </a:bodyPr>
            <a:lstStyle/>
            <a:p>
              <a:pPr>
                <a:defRPr/>
              </a:pPr>
              <a:r>
                <a:rPr lang="en-GB" sz="1400" kern="0" dirty="0">
                  <a:solidFill>
                    <a:schemeClr val="bg1"/>
                  </a:solidFill>
                </a:rPr>
                <a:t>Customer</a:t>
              </a:r>
            </a:p>
          </p:txBody>
        </p:sp>
        <p:sp>
          <p:nvSpPr>
            <p:cNvPr id="13" name="Text Box 26"/>
            <p:cNvSpPr txBox="1">
              <a:spLocks noChangeArrowheads="1"/>
            </p:cNvSpPr>
            <p:nvPr/>
          </p:nvSpPr>
          <p:spPr bwMode="auto">
            <a:xfrm>
              <a:off x="7161203" y="2133240"/>
              <a:ext cx="801447" cy="306071"/>
            </a:xfrm>
            <a:prstGeom prst="rect">
              <a:avLst/>
            </a:prstGeom>
            <a:noFill/>
            <a:ln w="9525">
              <a:noFill/>
              <a:miter lim="800000"/>
              <a:headEnd/>
              <a:tailEnd/>
            </a:ln>
          </p:spPr>
          <p:txBody>
            <a:bodyPr wrap="none">
              <a:spAutoFit/>
            </a:bodyPr>
            <a:lstStyle/>
            <a:p>
              <a:pPr>
                <a:defRPr/>
              </a:pPr>
              <a:r>
                <a:rPr lang="en-GB" sz="1400" kern="0" dirty="0">
                  <a:solidFill>
                    <a:schemeClr val="bg1"/>
                  </a:solidFill>
                </a:rPr>
                <a:t>Decider</a:t>
              </a:r>
            </a:p>
          </p:txBody>
        </p:sp>
      </p:grpSp>
      <p:sp>
        <p:nvSpPr>
          <p:cNvPr id="14" name="Rectangle 13"/>
          <p:cNvSpPr>
            <a:spLocks noChangeArrowheads="1"/>
          </p:cNvSpPr>
          <p:nvPr/>
        </p:nvSpPr>
        <p:spPr bwMode="auto">
          <a:xfrm>
            <a:off x="2543080" y="3230600"/>
            <a:ext cx="948104" cy="2840037"/>
          </a:xfrm>
          <a:prstGeom prst="rect">
            <a:avLst/>
          </a:prstGeom>
          <a:solidFill>
            <a:srgbClr val="008AC9"/>
          </a:solidFill>
          <a:ln w="9525">
            <a:noFill/>
            <a:miter lim="800000"/>
            <a:headEnd/>
            <a:tailEnd/>
          </a:ln>
          <a:effectLst>
            <a:outerShdw blurRad="50800" dist="38100" dir="2700000" algn="tl" rotWithShape="0">
              <a:prstClr val="black">
                <a:alpha val="40000"/>
              </a:prstClr>
            </a:outerShdw>
          </a:effectLst>
        </p:spPr>
        <p:txBody>
          <a:bodyPr wrap="none" anchor="ctr"/>
          <a:lstStyle/>
          <a:p>
            <a:pPr>
              <a:defRPr/>
            </a:pPr>
            <a:endParaRPr lang="en-GB" sz="1400" kern="0">
              <a:solidFill>
                <a:srgbClr val="000000"/>
              </a:solidFill>
            </a:endParaRPr>
          </a:p>
        </p:txBody>
      </p:sp>
      <p:sp>
        <p:nvSpPr>
          <p:cNvPr id="15" name="Rectangle 4"/>
          <p:cNvSpPr>
            <a:spLocks noChangeArrowheads="1"/>
          </p:cNvSpPr>
          <p:nvPr/>
        </p:nvSpPr>
        <p:spPr bwMode="auto">
          <a:xfrm>
            <a:off x="3063295" y="2800351"/>
            <a:ext cx="1944565" cy="503238"/>
          </a:xfrm>
          <a:prstGeom prst="rect">
            <a:avLst/>
          </a:prstGeom>
          <a:solidFill>
            <a:srgbClr val="FFFFFF"/>
          </a:solidFill>
          <a:ln w="9525">
            <a:solidFill>
              <a:srgbClr val="B0B5B8">
                <a:lumMod val="60000"/>
                <a:lumOff val="40000"/>
              </a:srgbClr>
            </a:solidFill>
            <a:miter lim="800000"/>
            <a:headEnd/>
            <a:tailEnd/>
          </a:ln>
          <a:effectLst>
            <a:outerShdw blurRad="50800" dist="38100" dir="2700000" algn="tl" rotWithShape="0">
              <a:prstClr val="black">
                <a:alpha val="40000"/>
              </a:prstClr>
            </a:outerShdw>
          </a:effectLst>
          <a:scene3d>
            <a:camera prst="orthographicFront"/>
            <a:lightRig rig="threePt" dir="t"/>
          </a:scene3d>
          <a:sp3d>
            <a:bevelT/>
          </a:sp3d>
        </p:spPr>
        <p:txBody>
          <a:bodyPr wrap="none" anchor="ctr"/>
          <a:lstStyle/>
          <a:p>
            <a:pPr algn="ctr">
              <a:defRPr/>
            </a:pPr>
            <a:r>
              <a:rPr lang="en-GB" sz="1400" kern="0" dirty="0">
                <a:solidFill>
                  <a:srgbClr val="000000"/>
                </a:solidFill>
              </a:rPr>
              <a:t>Equipment Operation</a:t>
            </a:r>
          </a:p>
        </p:txBody>
      </p:sp>
      <p:sp>
        <p:nvSpPr>
          <p:cNvPr id="16" name="Rectangle 6"/>
          <p:cNvSpPr>
            <a:spLocks noChangeArrowheads="1"/>
          </p:cNvSpPr>
          <p:nvPr/>
        </p:nvSpPr>
        <p:spPr bwMode="auto">
          <a:xfrm>
            <a:off x="3063295" y="3376649"/>
            <a:ext cx="1944565" cy="503237"/>
          </a:xfrm>
          <a:prstGeom prst="rect">
            <a:avLst/>
          </a:prstGeom>
          <a:solidFill>
            <a:srgbClr val="FFFFFF"/>
          </a:solidFill>
          <a:ln w="9525">
            <a:solidFill>
              <a:srgbClr val="B0B5B8">
                <a:lumMod val="60000"/>
                <a:lumOff val="40000"/>
              </a:srgbClr>
            </a:solidFill>
            <a:miter lim="800000"/>
            <a:headEnd/>
            <a:tailEnd/>
          </a:ln>
          <a:effectLst>
            <a:outerShdw blurRad="50800" dist="38100" dir="2700000" algn="tl" rotWithShape="0">
              <a:prstClr val="black">
                <a:alpha val="40000"/>
              </a:prstClr>
            </a:outerShdw>
          </a:effectLst>
          <a:scene3d>
            <a:camera prst="orthographicFront"/>
            <a:lightRig rig="threePt" dir="t"/>
          </a:scene3d>
          <a:sp3d>
            <a:bevelT/>
          </a:sp3d>
        </p:spPr>
        <p:txBody>
          <a:bodyPr wrap="none" anchor="ctr"/>
          <a:lstStyle/>
          <a:p>
            <a:pPr algn="ctr">
              <a:defRPr/>
            </a:pPr>
            <a:r>
              <a:rPr lang="en-GB" sz="1400" kern="0" dirty="0">
                <a:solidFill>
                  <a:srgbClr val="000000"/>
                </a:solidFill>
              </a:rPr>
              <a:t>Maintenance</a:t>
            </a:r>
          </a:p>
        </p:txBody>
      </p:sp>
      <p:sp>
        <p:nvSpPr>
          <p:cNvPr id="17" name="Rectangle 7"/>
          <p:cNvSpPr>
            <a:spLocks noChangeArrowheads="1"/>
          </p:cNvSpPr>
          <p:nvPr/>
        </p:nvSpPr>
        <p:spPr bwMode="auto">
          <a:xfrm>
            <a:off x="3063295" y="3951290"/>
            <a:ext cx="1944565" cy="503237"/>
          </a:xfrm>
          <a:prstGeom prst="rect">
            <a:avLst/>
          </a:prstGeom>
          <a:solidFill>
            <a:srgbClr val="FFFFFF"/>
          </a:solidFill>
          <a:ln w="9525">
            <a:solidFill>
              <a:srgbClr val="B0B5B8">
                <a:lumMod val="60000"/>
                <a:lumOff val="40000"/>
              </a:srgbClr>
            </a:solidFill>
            <a:miter lim="800000"/>
            <a:headEnd/>
            <a:tailEnd/>
          </a:ln>
          <a:effectLst>
            <a:outerShdw blurRad="50800" dist="38100" dir="2700000" algn="tl" rotWithShape="0">
              <a:prstClr val="black">
                <a:alpha val="40000"/>
              </a:prstClr>
            </a:outerShdw>
          </a:effectLst>
          <a:scene3d>
            <a:camera prst="orthographicFront"/>
            <a:lightRig rig="threePt" dir="t"/>
          </a:scene3d>
          <a:sp3d>
            <a:bevelT/>
          </a:sp3d>
        </p:spPr>
        <p:txBody>
          <a:bodyPr wrap="none" anchor="ctr"/>
          <a:lstStyle/>
          <a:p>
            <a:pPr algn="ctr">
              <a:defRPr/>
            </a:pPr>
            <a:r>
              <a:rPr lang="en-GB" sz="1400" kern="0">
                <a:solidFill>
                  <a:srgbClr val="000000"/>
                </a:solidFill>
              </a:rPr>
              <a:t>Supply</a:t>
            </a:r>
          </a:p>
        </p:txBody>
      </p:sp>
      <p:sp>
        <p:nvSpPr>
          <p:cNvPr id="18" name="Rectangle 8"/>
          <p:cNvSpPr>
            <a:spLocks noChangeArrowheads="1"/>
          </p:cNvSpPr>
          <p:nvPr/>
        </p:nvSpPr>
        <p:spPr bwMode="auto">
          <a:xfrm>
            <a:off x="3063295" y="4525999"/>
            <a:ext cx="1944565" cy="503237"/>
          </a:xfrm>
          <a:prstGeom prst="rect">
            <a:avLst/>
          </a:prstGeom>
          <a:solidFill>
            <a:srgbClr val="FFFFFF"/>
          </a:solidFill>
          <a:ln w="9525">
            <a:solidFill>
              <a:srgbClr val="B0B5B8">
                <a:lumMod val="60000"/>
                <a:lumOff val="40000"/>
              </a:srgbClr>
            </a:solidFill>
            <a:miter lim="800000"/>
            <a:headEnd/>
            <a:tailEnd/>
          </a:ln>
          <a:effectLst>
            <a:outerShdw blurRad="50800" dist="38100" dir="2700000" algn="tl" rotWithShape="0">
              <a:prstClr val="black">
                <a:alpha val="40000"/>
              </a:prstClr>
            </a:outerShdw>
          </a:effectLst>
          <a:scene3d>
            <a:camera prst="orthographicFront"/>
            <a:lightRig rig="threePt" dir="t"/>
          </a:scene3d>
          <a:sp3d>
            <a:bevelT/>
          </a:sp3d>
        </p:spPr>
        <p:txBody>
          <a:bodyPr wrap="none" anchor="ctr"/>
          <a:lstStyle/>
          <a:p>
            <a:pPr algn="ctr">
              <a:defRPr/>
            </a:pPr>
            <a:r>
              <a:rPr lang="en-GB" sz="1400" kern="0">
                <a:solidFill>
                  <a:srgbClr val="000000"/>
                </a:solidFill>
              </a:rPr>
              <a:t>Engineering</a:t>
            </a:r>
          </a:p>
        </p:txBody>
      </p:sp>
      <p:sp>
        <p:nvSpPr>
          <p:cNvPr id="19" name="Rectangle 9"/>
          <p:cNvSpPr>
            <a:spLocks noChangeArrowheads="1"/>
          </p:cNvSpPr>
          <p:nvPr/>
        </p:nvSpPr>
        <p:spPr bwMode="auto">
          <a:xfrm>
            <a:off x="3063295" y="5103850"/>
            <a:ext cx="1944565" cy="503237"/>
          </a:xfrm>
          <a:prstGeom prst="rect">
            <a:avLst/>
          </a:prstGeom>
          <a:solidFill>
            <a:srgbClr val="FFFFFF"/>
          </a:solidFill>
          <a:ln w="9525">
            <a:solidFill>
              <a:srgbClr val="B0B5B8">
                <a:lumMod val="60000"/>
                <a:lumOff val="40000"/>
              </a:srgbClr>
            </a:solidFill>
            <a:miter lim="800000"/>
            <a:headEnd/>
            <a:tailEnd/>
          </a:ln>
          <a:effectLst>
            <a:outerShdw blurRad="50800" dist="38100" dir="2700000" algn="tl" rotWithShape="0">
              <a:prstClr val="black">
                <a:alpha val="40000"/>
              </a:prstClr>
            </a:outerShdw>
          </a:effectLst>
          <a:scene3d>
            <a:camera prst="orthographicFront"/>
            <a:lightRig rig="threePt" dir="t"/>
          </a:scene3d>
          <a:sp3d>
            <a:bevelT/>
          </a:sp3d>
        </p:spPr>
        <p:txBody>
          <a:bodyPr wrap="none" anchor="ctr"/>
          <a:lstStyle/>
          <a:p>
            <a:pPr algn="ctr">
              <a:defRPr/>
            </a:pPr>
            <a:r>
              <a:rPr lang="en-GB" sz="1400" kern="0">
                <a:solidFill>
                  <a:srgbClr val="000000"/>
                </a:solidFill>
              </a:rPr>
              <a:t>Training</a:t>
            </a:r>
          </a:p>
        </p:txBody>
      </p:sp>
      <p:sp>
        <p:nvSpPr>
          <p:cNvPr id="20" name="Text Box 11"/>
          <p:cNvSpPr txBox="1">
            <a:spLocks noChangeArrowheads="1"/>
          </p:cNvSpPr>
          <p:nvPr/>
        </p:nvSpPr>
        <p:spPr bwMode="auto">
          <a:xfrm rot="5400000">
            <a:off x="4751819" y="4056192"/>
            <a:ext cx="960519" cy="307777"/>
          </a:xfrm>
          <a:prstGeom prst="rect">
            <a:avLst/>
          </a:prstGeom>
          <a:noFill/>
          <a:ln w="9525">
            <a:noFill/>
            <a:miter lim="800000"/>
            <a:headEnd/>
            <a:tailEnd/>
          </a:ln>
        </p:spPr>
        <p:txBody>
          <a:bodyPr wrap="none">
            <a:spAutoFit/>
          </a:bodyPr>
          <a:lstStyle/>
          <a:p>
            <a:pPr>
              <a:defRPr/>
            </a:pPr>
            <a:r>
              <a:rPr lang="en-GB" sz="1400" kern="0">
                <a:solidFill>
                  <a:schemeClr val="bg1"/>
                </a:solidFill>
              </a:rPr>
              <a:t>Customer</a:t>
            </a:r>
          </a:p>
        </p:txBody>
      </p:sp>
      <p:sp>
        <p:nvSpPr>
          <p:cNvPr id="21" name="Text Box 14"/>
          <p:cNvSpPr txBox="1">
            <a:spLocks noChangeArrowheads="1"/>
          </p:cNvSpPr>
          <p:nvPr/>
        </p:nvSpPr>
        <p:spPr bwMode="auto">
          <a:xfrm rot="5400000">
            <a:off x="2434940" y="4287175"/>
            <a:ext cx="843501" cy="307777"/>
          </a:xfrm>
          <a:prstGeom prst="rect">
            <a:avLst/>
          </a:prstGeom>
          <a:noFill/>
          <a:ln w="9525">
            <a:noFill/>
            <a:miter lim="800000"/>
            <a:headEnd/>
            <a:tailEnd/>
          </a:ln>
        </p:spPr>
        <p:txBody>
          <a:bodyPr wrap="none">
            <a:spAutoFit/>
          </a:bodyPr>
          <a:lstStyle/>
          <a:p>
            <a:pPr>
              <a:defRPr/>
            </a:pPr>
            <a:r>
              <a:rPr lang="en-GB" sz="1400" kern="0">
                <a:solidFill>
                  <a:srgbClr val="000000"/>
                </a:solidFill>
              </a:rPr>
              <a:t>Industry</a:t>
            </a:r>
          </a:p>
        </p:txBody>
      </p:sp>
      <p:sp>
        <p:nvSpPr>
          <p:cNvPr id="22" name="Text Box 15"/>
          <p:cNvSpPr txBox="1">
            <a:spLocks noChangeArrowheads="1"/>
          </p:cNvSpPr>
          <p:nvPr/>
        </p:nvSpPr>
        <p:spPr bwMode="auto">
          <a:xfrm>
            <a:off x="3242090" y="2420974"/>
            <a:ext cx="1688283" cy="307777"/>
          </a:xfrm>
          <a:prstGeom prst="rect">
            <a:avLst/>
          </a:prstGeom>
          <a:noFill/>
          <a:ln w="9525">
            <a:noFill/>
            <a:miter lim="800000"/>
            <a:headEnd/>
            <a:tailEnd/>
          </a:ln>
        </p:spPr>
        <p:txBody>
          <a:bodyPr wrap="none">
            <a:spAutoFit/>
          </a:bodyPr>
          <a:lstStyle/>
          <a:p>
            <a:pPr>
              <a:defRPr/>
            </a:pPr>
            <a:r>
              <a:rPr lang="en-GB" sz="1400" kern="0" dirty="0">
                <a:solidFill>
                  <a:schemeClr val="bg1"/>
                </a:solidFill>
              </a:rPr>
              <a:t>Provider &amp; Decider</a:t>
            </a:r>
          </a:p>
        </p:txBody>
      </p:sp>
      <p:sp>
        <p:nvSpPr>
          <p:cNvPr id="23" name="Text Box 16"/>
          <p:cNvSpPr txBox="1">
            <a:spLocks noChangeArrowheads="1"/>
          </p:cNvSpPr>
          <p:nvPr/>
        </p:nvSpPr>
        <p:spPr bwMode="auto">
          <a:xfrm>
            <a:off x="2521090" y="5608674"/>
            <a:ext cx="970138" cy="461665"/>
          </a:xfrm>
          <a:prstGeom prst="rect">
            <a:avLst/>
          </a:prstGeom>
          <a:noFill/>
          <a:ln w="9525">
            <a:noFill/>
            <a:miter lim="800000"/>
            <a:headEnd/>
            <a:tailEnd/>
          </a:ln>
        </p:spPr>
        <p:txBody>
          <a:bodyPr wrap="none">
            <a:spAutoFit/>
          </a:bodyPr>
          <a:lstStyle/>
          <a:p>
            <a:pPr algn="ctr">
              <a:defRPr/>
            </a:pPr>
            <a:r>
              <a:rPr lang="en-GB" sz="1200" kern="0">
                <a:solidFill>
                  <a:srgbClr val="000000"/>
                </a:solidFill>
              </a:rPr>
              <a:t>Provider of </a:t>
            </a:r>
          </a:p>
          <a:p>
            <a:pPr algn="ctr">
              <a:defRPr/>
            </a:pPr>
            <a:r>
              <a:rPr lang="en-GB" sz="1200" kern="0">
                <a:solidFill>
                  <a:srgbClr val="000000"/>
                </a:solidFill>
              </a:rPr>
              <a:t>Support</a:t>
            </a:r>
          </a:p>
        </p:txBody>
      </p:sp>
      <p:grpSp>
        <p:nvGrpSpPr>
          <p:cNvPr id="24" name="Group 31"/>
          <p:cNvGrpSpPr>
            <a:grpSpLocks/>
          </p:cNvGrpSpPr>
          <p:nvPr/>
        </p:nvGrpSpPr>
        <p:grpSpPr bwMode="auto">
          <a:xfrm>
            <a:off x="7311444" y="2800350"/>
            <a:ext cx="1944565" cy="2806700"/>
            <a:chOff x="5653088" y="2495586"/>
            <a:chExt cx="1944687" cy="2806700"/>
          </a:xfrm>
        </p:grpSpPr>
        <p:sp>
          <p:nvSpPr>
            <p:cNvPr id="25" name="Rectangle 19"/>
            <p:cNvSpPr>
              <a:spLocks noChangeArrowheads="1"/>
            </p:cNvSpPr>
            <p:nvPr/>
          </p:nvSpPr>
          <p:spPr bwMode="auto">
            <a:xfrm>
              <a:off x="5653088" y="2495586"/>
              <a:ext cx="1944687" cy="503238"/>
            </a:xfrm>
            <a:prstGeom prst="rect">
              <a:avLst/>
            </a:prstGeom>
            <a:solidFill>
              <a:srgbClr val="FFFFFF"/>
            </a:solidFill>
            <a:ln w="9525">
              <a:solidFill>
                <a:srgbClr val="B0B5B8">
                  <a:lumMod val="60000"/>
                  <a:lumOff val="40000"/>
                </a:srgbClr>
              </a:solidFill>
              <a:miter lim="800000"/>
              <a:headEnd/>
              <a:tailEnd/>
            </a:ln>
            <a:effectLst>
              <a:outerShdw blurRad="50800" dist="38100" dir="2700000" algn="tl" rotWithShape="0">
                <a:prstClr val="black">
                  <a:alpha val="40000"/>
                </a:prstClr>
              </a:outerShdw>
            </a:effectLst>
            <a:scene3d>
              <a:camera prst="orthographicFront"/>
              <a:lightRig rig="threePt" dir="t"/>
            </a:scene3d>
            <a:sp3d>
              <a:bevelT/>
            </a:sp3d>
          </p:spPr>
          <p:txBody>
            <a:bodyPr wrap="none" anchor="ctr"/>
            <a:lstStyle/>
            <a:p>
              <a:pPr algn="ctr">
                <a:defRPr/>
              </a:pPr>
              <a:r>
                <a:rPr lang="en-GB" sz="1400" kern="0" dirty="0">
                  <a:solidFill>
                    <a:srgbClr val="000000"/>
                  </a:solidFill>
                </a:rPr>
                <a:t>Equipment Operation</a:t>
              </a:r>
            </a:p>
          </p:txBody>
        </p:sp>
        <p:sp>
          <p:nvSpPr>
            <p:cNvPr id="26" name="Rectangle 20"/>
            <p:cNvSpPr>
              <a:spLocks noChangeArrowheads="1"/>
            </p:cNvSpPr>
            <p:nvPr/>
          </p:nvSpPr>
          <p:spPr bwMode="auto">
            <a:xfrm>
              <a:off x="5653088" y="3071849"/>
              <a:ext cx="1944687" cy="503237"/>
            </a:xfrm>
            <a:prstGeom prst="rect">
              <a:avLst/>
            </a:prstGeom>
            <a:solidFill>
              <a:srgbClr val="FFFFFF"/>
            </a:solidFill>
            <a:ln w="9525">
              <a:solidFill>
                <a:srgbClr val="B0B5B8">
                  <a:lumMod val="60000"/>
                  <a:lumOff val="40000"/>
                </a:srgbClr>
              </a:solidFill>
              <a:miter lim="800000"/>
              <a:headEnd/>
              <a:tailEnd/>
            </a:ln>
            <a:effectLst>
              <a:outerShdw blurRad="50800" dist="38100" dir="2700000" algn="tl" rotWithShape="0">
                <a:prstClr val="black">
                  <a:alpha val="40000"/>
                </a:prstClr>
              </a:outerShdw>
            </a:effectLst>
            <a:scene3d>
              <a:camera prst="orthographicFront"/>
              <a:lightRig rig="threePt" dir="t"/>
            </a:scene3d>
            <a:sp3d>
              <a:bevelT/>
            </a:sp3d>
          </p:spPr>
          <p:txBody>
            <a:bodyPr wrap="none" anchor="ctr"/>
            <a:lstStyle/>
            <a:p>
              <a:pPr algn="ctr">
                <a:defRPr/>
              </a:pPr>
              <a:r>
                <a:rPr lang="en-GB" sz="1400" kern="0">
                  <a:solidFill>
                    <a:srgbClr val="000000"/>
                  </a:solidFill>
                </a:rPr>
                <a:t>Maintenance</a:t>
              </a:r>
            </a:p>
          </p:txBody>
        </p:sp>
        <p:sp>
          <p:nvSpPr>
            <p:cNvPr id="27" name="Rectangle 21"/>
            <p:cNvSpPr>
              <a:spLocks noChangeArrowheads="1"/>
            </p:cNvSpPr>
            <p:nvPr/>
          </p:nvSpPr>
          <p:spPr bwMode="auto">
            <a:xfrm>
              <a:off x="5653088" y="3646524"/>
              <a:ext cx="1944687" cy="503237"/>
            </a:xfrm>
            <a:prstGeom prst="rect">
              <a:avLst/>
            </a:prstGeom>
            <a:solidFill>
              <a:srgbClr val="FFFFFF"/>
            </a:solidFill>
            <a:ln w="9525">
              <a:solidFill>
                <a:srgbClr val="B0B5B8">
                  <a:lumMod val="60000"/>
                  <a:lumOff val="40000"/>
                </a:srgbClr>
              </a:solidFill>
              <a:miter lim="800000"/>
              <a:headEnd/>
              <a:tailEnd/>
            </a:ln>
            <a:effectLst>
              <a:outerShdw blurRad="50800" dist="38100" dir="2700000" algn="tl" rotWithShape="0">
                <a:prstClr val="black">
                  <a:alpha val="40000"/>
                </a:prstClr>
              </a:outerShdw>
            </a:effectLst>
            <a:scene3d>
              <a:camera prst="orthographicFront"/>
              <a:lightRig rig="threePt" dir="t"/>
            </a:scene3d>
            <a:sp3d>
              <a:bevelT/>
            </a:sp3d>
          </p:spPr>
          <p:txBody>
            <a:bodyPr wrap="none" anchor="ctr"/>
            <a:lstStyle/>
            <a:p>
              <a:pPr algn="ctr">
                <a:defRPr/>
              </a:pPr>
              <a:r>
                <a:rPr lang="en-GB" sz="1400" kern="0">
                  <a:solidFill>
                    <a:srgbClr val="000000"/>
                  </a:solidFill>
                </a:rPr>
                <a:t>Supply</a:t>
              </a:r>
            </a:p>
          </p:txBody>
        </p:sp>
        <p:sp>
          <p:nvSpPr>
            <p:cNvPr id="28" name="Rectangle 22"/>
            <p:cNvSpPr>
              <a:spLocks noChangeArrowheads="1"/>
            </p:cNvSpPr>
            <p:nvPr/>
          </p:nvSpPr>
          <p:spPr bwMode="auto">
            <a:xfrm>
              <a:off x="5653088" y="4221199"/>
              <a:ext cx="1944687" cy="503237"/>
            </a:xfrm>
            <a:prstGeom prst="rect">
              <a:avLst/>
            </a:prstGeom>
            <a:solidFill>
              <a:srgbClr val="FFFFFF"/>
            </a:solidFill>
            <a:ln w="9525">
              <a:solidFill>
                <a:srgbClr val="B0B5B8">
                  <a:lumMod val="60000"/>
                  <a:lumOff val="40000"/>
                </a:srgbClr>
              </a:solidFill>
              <a:miter lim="800000"/>
              <a:headEnd/>
              <a:tailEnd/>
            </a:ln>
            <a:effectLst>
              <a:outerShdw blurRad="50800" dist="38100" dir="2700000" algn="tl" rotWithShape="0">
                <a:prstClr val="black">
                  <a:alpha val="40000"/>
                </a:prstClr>
              </a:outerShdw>
            </a:effectLst>
            <a:scene3d>
              <a:camera prst="orthographicFront"/>
              <a:lightRig rig="threePt" dir="t"/>
            </a:scene3d>
            <a:sp3d>
              <a:bevelT/>
            </a:sp3d>
          </p:spPr>
          <p:txBody>
            <a:bodyPr wrap="none" anchor="ctr"/>
            <a:lstStyle/>
            <a:p>
              <a:pPr algn="ctr">
                <a:defRPr/>
              </a:pPr>
              <a:r>
                <a:rPr lang="en-GB" sz="1400" kern="0">
                  <a:solidFill>
                    <a:srgbClr val="000000"/>
                  </a:solidFill>
                </a:rPr>
                <a:t>Engineering</a:t>
              </a:r>
            </a:p>
          </p:txBody>
        </p:sp>
        <p:sp>
          <p:nvSpPr>
            <p:cNvPr id="29" name="Rectangle 23"/>
            <p:cNvSpPr>
              <a:spLocks noChangeArrowheads="1"/>
            </p:cNvSpPr>
            <p:nvPr/>
          </p:nvSpPr>
          <p:spPr bwMode="auto">
            <a:xfrm>
              <a:off x="5653088" y="4799049"/>
              <a:ext cx="1944687" cy="503237"/>
            </a:xfrm>
            <a:prstGeom prst="rect">
              <a:avLst/>
            </a:prstGeom>
            <a:solidFill>
              <a:srgbClr val="FFFFFF"/>
            </a:solidFill>
            <a:ln w="9525">
              <a:solidFill>
                <a:srgbClr val="B0B5B8">
                  <a:lumMod val="60000"/>
                  <a:lumOff val="40000"/>
                </a:srgbClr>
              </a:solidFill>
              <a:miter lim="800000"/>
              <a:headEnd/>
              <a:tailEnd/>
            </a:ln>
            <a:effectLst>
              <a:outerShdw blurRad="50800" dist="38100" dir="2700000" algn="tl" rotWithShape="0">
                <a:prstClr val="black">
                  <a:alpha val="40000"/>
                </a:prstClr>
              </a:outerShdw>
            </a:effectLst>
            <a:scene3d>
              <a:camera prst="orthographicFront"/>
              <a:lightRig rig="threePt" dir="t"/>
            </a:scene3d>
            <a:sp3d>
              <a:bevelT/>
            </a:sp3d>
          </p:spPr>
          <p:txBody>
            <a:bodyPr wrap="none" anchor="ctr"/>
            <a:lstStyle/>
            <a:p>
              <a:pPr algn="ctr">
                <a:defRPr/>
              </a:pPr>
              <a:r>
                <a:rPr lang="en-GB" sz="1400" kern="0">
                  <a:solidFill>
                    <a:srgbClr val="000000"/>
                  </a:solidFill>
                </a:rPr>
                <a:t>Training</a:t>
              </a:r>
            </a:p>
          </p:txBody>
        </p:sp>
      </p:grpSp>
      <p:sp>
        <p:nvSpPr>
          <p:cNvPr id="30" name="Line 31"/>
          <p:cNvSpPr>
            <a:spLocks noChangeShapeType="1"/>
          </p:cNvSpPr>
          <p:nvPr/>
        </p:nvSpPr>
        <p:spPr bwMode="auto">
          <a:xfrm>
            <a:off x="6086380" y="1933588"/>
            <a:ext cx="0" cy="4392613"/>
          </a:xfrm>
          <a:prstGeom prst="line">
            <a:avLst/>
          </a:prstGeom>
          <a:noFill/>
          <a:ln w="19050">
            <a:solidFill>
              <a:srgbClr val="000000"/>
            </a:solidFill>
            <a:prstDash val="sysDot"/>
            <a:round/>
            <a:headEnd/>
            <a:tailEnd/>
          </a:ln>
        </p:spPr>
        <p:txBody>
          <a:bodyPr/>
          <a:lstStyle/>
          <a:p>
            <a:pPr>
              <a:defRPr/>
            </a:pPr>
            <a:endParaRPr lang="en-US" sz="1400" kern="0">
              <a:solidFill>
                <a:srgbClr val="000000"/>
              </a:solidFill>
            </a:endParaRPr>
          </a:p>
        </p:txBody>
      </p:sp>
      <p:sp>
        <p:nvSpPr>
          <p:cNvPr id="31" name="AutoShape 28"/>
          <p:cNvSpPr>
            <a:spLocks noChangeArrowheads="1"/>
          </p:cNvSpPr>
          <p:nvPr/>
        </p:nvSpPr>
        <p:spPr bwMode="auto">
          <a:xfrm>
            <a:off x="5582288" y="3806828"/>
            <a:ext cx="1151792" cy="792163"/>
          </a:xfrm>
          <a:custGeom>
            <a:avLst/>
            <a:gdLst>
              <a:gd name="G0" fmla="+- 16200 0 0"/>
              <a:gd name="G1" fmla="+- 5400 0 0"/>
              <a:gd name="G2" fmla="+- 21600 0 5400"/>
              <a:gd name="G3" fmla="+- 10800 0 5400"/>
              <a:gd name="G4" fmla="+- 21600 0 16200"/>
              <a:gd name="G5" fmla="*/ G4 G3 10800"/>
              <a:gd name="G6" fmla="+- 21600 0 G5"/>
              <a:gd name="T0" fmla="*/ 16200 w 21600"/>
              <a:gd name="T1" fmla="*/ 0 h 21600"/>
              <a:gd name="T2" fmla="*/ 0 w 21600"/>
              <a:gd name="T3" fmla="*/ 10800 h 21600"/>
              <a:gd name="T4" fmla="*/ 16200 w 21600"/>
              <a:gd name="T5" fmla="*/ 21600 h 21600"/>
              <a:gd name="T6" fmla="*/ 21600 w 21600"/>
              <a:gd name="T7" fmla="*/ 10800 h 21600"/>
              <a:gd name="T8" fmla="*/ 17694720 60000 65536"/>
              <a:gd name="T9" fmla="*/ 11796480 60000 65536"/>
              <a:gd name="T10" fmla="*/ 5898240 60000 65536"/>
              <a:gd name="T11" fmla="*/ 0 60000 65536"/>
              <a:gd name="T12" fmla="*/ 3375 w 21600"/>
              <a:gd name="T13" fmla="*/ G1 h 21600"/>
              <a:gd name="T14" fmla="*/ G6 w 21600"/>
              <a:gd name="T15" fmla="*/ G2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close/>
              </a:path>
              <a:path w="21600" h="21600">
                <a:moveTo>
                  <a:pt x="1350" y="5400"/>
                </a:moveTo>
                <a:lnTo>
                  <a:pt x="1350" y="16200"/>
                </a:lnTo>
                <a:lnTo>
                  <a:pt x="2700" y="16200"/>
                </a:lnTo>
                <a:lnTo>
                  <a:pt x="2700" y="5400"/>
                </a:lnTo>
                <a:close/>
              </a:path>
              <a:path w="21600" h="21600">
                <a:moveTo>
                  <a:pt x="0" y="5400"/>
                </a:moveTo>
                <a:lnTo>
                  <a:pt x="0" y="16200"/>
                </a:lnTo>
                <a:lnTo>
                  <a:pt x="675" y="16200"/>
                </a:lnTo>
                <a:lnTo>
                  <a:pt x="675" y="5400"/>
                </a:lnTo>
                <a:close/>
              </a:path>
            </a:pathLst>
          </a:custGeom>
          <a:solidFill>
            <a:srgbClr val="142142"/>
          </a:solidFill>
          <a:ln w="9525">
            <a:noFill/>
            <a:miter lim="800000"/>
            <a:headEnd/>
            <a:tailEnd/>
          </a:ln>
          <a:effectLst/>
        </p:spPr>
        <p:txBody>
          <a:bodyPr wrap="none" anchor="ctr"/>
          <a:lstStyle/>
          <a:p>
            <a:pPr>
              <a:defRPr/>
            </a:pPr>
            <a:endParaRPr lang="en-GB" sz="1400" kern="0">
              <a:solidFill>
                <a:srgbClr val="000000"/>
              </a:solidFill>
            </a:endParaRPr>
          </a:p>
        </p:txBody>
      </p:sp>
      <p:sp>
        <p:nvSpPr>
          <p:cNvPr id="32" name="Text Box 29"/>
          <p:cNvSpPr txBox="1">
            <a:spLocks noChangeArrowheads="1"/>
          </p:cNvSpPr>
          <p:nvPr/>
        </p:nvSpPr>
        <p:spPr bwMode="auto">
          <a:xfrm>
            <a:off x="3464812" y="1825626"/>
            <a:ext cx="1292341" cy="400110"/>
          </a:xfrm>
          <a:prstGeom prst="rect">
            <a:avLst/>
          </a:prstGeom>
          <a:noFill/>
          <a:ln w="9525">
            <a:noFill/>
            <a:miter lim="800000"/>
            <a:headEnd/>
            <a:tailEnd/>
          </a:ln>
        </p:spPr>
        <p:txBody>
          <a:bodyPr wrap="none">
            <a:spAutoFit/>
          </a:bodyPr>
          <a:lstStyle/>
          <a:p>
            <a:pPr>
              <a:defRPr/>
            </a:pPr>
            <a:r>
              <a:rPr lang="en-GB" sz="2000" b="1" kern="0" dirty="0">
                <a:solidFill>
                  <a:srgbClr val="000000"/>
                </a:solidFill>
              </a:rPr>
              <a:t>The Past</a:t>
            </a:r>
          </a:p>
        </p:txBody>
      </p:sp>
      <p:sp>
        <p:nvSpPr>
          <p:cNvPr id="33" name="Text Box 30"/>
          <p:cNvSpPr txBox="1">
            <a:spLocks noChangeArrowheads="1"/>
          </p:cNvSpPr>
          <p:nvPr/>
        </p:nvSpPr>
        <p:spPr bwMode="auto">
          <a:xfrm>
            <a:off x="6997855" y="1825626"/>
            <a:ext cx="2656496" cy="400110"/>
          </a:xfrm>
          <a:prstGeom prst="rect">
            <a:avLst/>
          </a:prstGeom>
          <a:noFill/>
          <a:ln w="9525">
            <a:noFill/>
            <a:miter lim="800000"/>
            <a:headEnd/>
            <a:tailEnd/>
          </a:ln>
        </p:spPr>
        <p:txBody>
          <a:bodyPr wrap="none">
            <a:spAutoFit/>
          </a:bodyPr>
          <a:lstStyle/>
          <a:p>
            <a:pPr>
              <a:defRPr/>
            </a:pPr>
            <a:r>
              <a:rPr lang="en-GB" sz="2000" b="1" kern="0">
                <a:solidFill>
                  <a:srgbClr val="000000"/>
                </a:solidFill>
              </a:rPr>
              <a:t>Today &amp; the Future</a:t>
            </a:r>
          </a:p>
        </p:txBody>
      </p:sp>
    </p:spTree>
    <p:extLst>
      <p:ext uri="{BB962C8B-B14F-4D97-AF65-F5344CB8AC3E}">
        <p14:creationId xmlns:p14="http://schemas.microsoft.com/office/powerpoint/2010/main" val="6138012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4"/>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5"/>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6"/>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7"/>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8"/>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9"/>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20"/>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21"/>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22"/>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23"/>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30"/>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32"/>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22" presetClass="entr" presetSubtype="4" fill="hold" nodeType="clickEffect">
                                  <p:stCondLst>
                                    <p:cond delay="0"/>
                                  </p:stCondLst>
                                  <p:childTnLst>
                                    <p:set>
                                      <p:cBhvr>
                                        <p:cTn id="34" dur="1" fill="hold">
                                          <p:stCondLst>
                                            <p:cond delay="0"/>
                                          </p:stCondLst>
                                        </p:cTn>
                                        <p:tgtEl>
                                          <p:spTgt spid="31"/>
                                        </p:tgtEl>
                                        <p:attrNameLst>
                                          <p:attrName>style.visibility</p:attrName>
                                        </p:attrNameLst>
                                      </p:cBhvr>
                                      <p:to>
                                        <p:strVal val="visible"/>
                                      </p:to>
                                    </p:set>
                                    <p:animEffect transition="in" filter="wipe(down)">
                                      <p:cBhvr>
                                        <p:cTn id="35" dur="500"/>
                                        <p:tgtEl>
                                          <p:spTgt spid="31"/>
                                        </p:tgtEl>
                                      </p:cBhvr>
                                    </p:animEffect>
                                  </p:childTnLst>
                                </p:cTn>
                              </p:par>
                            </p:childTnLst>
                          </p:cTn>
                        </p:par>
                        <p:par>
                          <p:cTn id="36" fill="hold">
                            <p:stCondLst>
                              <p:cond delay="500"/>
                            </p:stCondLst>
                            <p:childTnLst>
                              <p:par>
                                <p:cTn id="37" presetID="53" presetClass="entr" presetSubtype="0" fill="hold" nodeType="afterEffect">
                                  <p:stCondLst>
                                    <p:cond delay="0"/>
                                  </p:stCondLst>
                                  <p:childTnLst>
                                    <p:set>
                                      <p:cBhvr>
                                        <p:cTn id="38" dur="1" fill="hold">
                                          <p:stCondLst>
                                            <p:cond delay="0"/>
                                          </p:stCondLst>
                                        </p:cTn>
                                        <p:tgtEl>
                                          <p:spTgt spid="24"/>
                                        </p:tgtEl>
                                        <p:attrNameLst>
                                          <p:attrName>style.visibility</p:attrName>
                                        </p:attrNameLst>
                                      </p:cBhvr>
                                      <p:to>
                                        <p:strVal val="visible"/>
                                      </p:to>
                                    </p:set>
                                    <p:anim calcmode="lin" valueType="num">
                                      <p:cBhvr>
                                        <p:cTn id="39" dur="500" fill="hold"/>
                                        <p:tgtEl>
                                          <p:spTgt spid="24"/>
                                        </p:tgtEl>
                                        <p:attrNameLst>
                                          <p:attrName>ppt_w</p:attrName>
                                        </p:attrNameLst>
                                      </p:cBhvr>
                                      <p:tavLst>
                                        <p:tav tm="0">
                                          <p:val>
                                            <p:fltVal val="0"/>
                                          </p:val>
                                        </p:tav>
                                        <p:tav tm="100000">
                                          <p:val>
                                            <p:strVal val="#ppt_w"/>
                                          </p:val>
                                        </p:tav>
                                      </p:tavLst>
                                    </p:anim>
                                    <p:anim calcmode="lin" valueType="num">
                                      <p:cBhvr>
                                        <p:cTn id="40" dur="500" fill="hold"/>
                                        <p:tgtEl>
                                          <p:spTgt spid="24"/>
                                        </p:tgtEl>
                                        <p:attrNameLst>
                                          <p:attrName>ppt_h</p:attrName>
                                        </p:attrNameLst>
                                      </p:cBhvr>
                                      <p:tavLst>
                                        <p:tav tm="0">
                                          <p:val>
                                            <p:fltVal val="0"/>
                                          </p:val>
                                        </p:tav>
                                        <p:tav tm="100000">
                                          <p:val>
                                            <p:strVal val="#ppt_h"/>
                                          </p:val>
                                        </p:tav>
                                      </p:tavLst>
                                    </p:anim>
                                    <p:animEffect transition="in" filter="fade">
                                      <p:cBhvr>
                                        <p:cTn id="41" dur="500"/>
                                        <p:tgtEl>
                                          <p:spTgt spid="24"/>
                                        </p:tgtEl>
                                      </p:cBhvr>
                                    </p:animEffect>
                                  </p:childTnLst>
                                </p:cTn>
                              </p:par>
                            </p:childTnLst>
                          </p:cTn>
                        </p:par>
                        <p:par>
                          <p:cTn id="42" fill="hold">
                            <p:stCondLst>
                              <p:cond delay="1000"/>
                            </p:stCondLst>
                            <p:childTnLst>
                              <p:par>
                                <p:cTn id="43" presetID="22" presetClass="entr" presetSubtype="8" fill="hold" nodeType="afterEffect">
                                  <p:stCondLst>
                                    <p:cond delay="0"/>
                                  </p:stCondLst>
                                  <p:childTnLst>
                                    <p:set>
                                      <p:cBhvr>
                                        <p:cTn id="44" dur="1" fill="hold">
                                          <p:stCondLst>
                                            <p:cond delay="0"/>
                                          </p:stCondLst>
                                        </p:cTn>
                                        <p:tgtEl>
                                          <p:spTgt spid="6"/>
                                        </p:tgtEl>
                                        <p:attrNameLst>
                                          <p:attrName>style.visibility</p:attrName>
                                        </p:attrNameLst>
                                      </p:cBhvr>
                                      <p:to>
                                        <p:strVal val="visible"/>
                                      </p:to>
                                    </p:set>
                                    <p:animEffect transition="in" filter="wipe(left)">
                                      <p:cBhvr>
                                        <p:cTn id="45" dur="500"/>
                                        <p:tgtEl>
                                          <p:spTgt spid="6"/>
                                        </p:tgtEl>
                                      </p:cBhvr>
                                    </p:animEffect>
                                  </p:childTnLst>
                                </p:cTn>
                              </p:par>
                            </p:childTnLst>
                          </p:cTn>
                        </p:par>
                        <p:par>
                          <p:cTn id="46" fill="hold">
                            <p:stCondLst>
                              <p:cond delay="1500"/>
                            </p:stCondLst>
                            <p:childTnLst>
                              <p:par>
                                <p:cTn id="47" presetID="22" presetClass="entr" presetSubtype="2" fill="hold" nodeType="afterEffect">
                                  <p:stCondLst>
                                    <p:cond delay="0"/>
                                  </p:stCondLst>
                                  <p:childTnLst>
                                    <p:set>
                                      <p:cBhvr>
                                        <p:cTn id="48" dur="1" fill="hold">
                                          <p:stCondLst>
                                            <p:cond delay="0"/>
                                          </p:stCondLst>
                                        </p:cTn>
                                        <p:tgtEl>
                                          <p:spTgt spid="10"/>
                                        </p:tgtEl>
                                        <p:attrNameLst>
                                          <p:attrName>style.visibility</p:attrName>
                                        </p:attrNameLst>
                                      </p:cBhvr>
                                      <p:to>
                                        <p:strVal val="visible"/>
                                      </p:to>
                                    </p:set>
                                    <p:animEffect transition="in" filter="wipe(right)">
                                      <p:cBhvr>
                                        <p:cTn id="49" dur="500"/>
                                        <p:tgtEl>
                                          <p:spTgt spid="10"/>
                                        </p:tgtEl>
                                      </p:cBhvr>
                                    </p:animEffect>
                                  </p:childTnLst>
                                </p:cTn>
                              </p:par>
                            </p:childTnLst>
                          </p:cTn>
                        </p:par>
                        <p:par>
                          <p:cTn id="50" fill="hold">
                            <p:stCondLst>
                              <p:cond delay="2000"/>
                            </p:stCondLst>
                            <p:childTnLst>
                              <p:par>
                                <p:cTn id="51" presetID="22" presetClass="entr" presetSubtype="4" fill="hold" grpId="0" nodeType="afterEffect">
                                  <p:stCondLst>
                                    <p:cond delay="0"/>
                                  </p:stCondLst>
                                  <p:childTnLst>
                                    <p:set>
                                      <p:cBhvr>
                                        <p:cTn id="52" dur="1" fill="hold">
                                          <p:stCondLst>
                                            <p:cond delay="0"/>
                                          </p:stCondLst>
                                        </p:cTn>
                                        <p:tgtEl>
                                          <p:spTgt spid="33"/>
                                        </p:tgtEl>
                                        <p:attrNameLst>
                                          <p:attrName>style.visibility</p:attrName>
                                        </p:attrNameLst>
                                      </p:cBhvr>
                                      <p:to>
                                        <p:strVal val="visible"/>
                                      </p:to>
                                    </p:set>
                                    <p:animEffect transition="in" filter="wipe(down)">
                                      <p:cBhvr>
                                        <p:cTn id="53" dur="500"/>
                                        <p:tgtEl>
                                          <p:spTgt spid="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14" grpId="0" animBg="1"/>
      <p:bldP spid="15" grpId="0" animBg="1"/>
      <p:bldP spid="16" grpId="0" animBg="1"/>
      <p:bldP spid="17" grpId="0" animBg="1"/>
      <p:bldP spid="18" grpId="0" animBg="1"/>
      <p:bldP spid="19" grpId="0" animBg="1"/>
      <p:bldP spid="20" grpId="0"/>
      <p:bldP spid="21" grpId="0"/>
      <p:bldP spid="22" grpId="0"/>
      <p:bldP spid="23" grpId="0"/>
      <p:bldP spid="30" grpId="0" animBg="1"/>
      <p:bldP spid="32" grpId="0"/>
      <p:bldP spid="33"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GB" dirty="0" smtClean="0"/>
              <a:t>Example 1: Predicting how a service will perform…</a:t>
            </a:r>
            <a:endParaRPr lang="en-GB" dirty="0"/>
          </a:p>
        </p:txBody>
      </p:sp>
      <p:sp>
        <p:nvSpPr>
          <p:cNvPr id="7" name="Slide Number Placeholder 6"/>
          <p:cNvSpPr>
            <a:spLocks noGrp="1"/>
          </p:cNvSpPr>
          <p:nvPr>
            <p:ph type="sldNum" sz="quarter" idx="4294967295"/>
          </p:nvPr>
        </p:nvSpPr>
        <p:spPr>
          <a:xfrm>
            <a:off x="10299700" y="55564"/>
            <a:ext cx="368300" cy="122237"/>
          </a:xfrm>
        </p:spPr>
        <p:txBody>
          <a:bodyPr/>
          <a:lstStyle/>
          <a:p>
            <a:pPr>
              <a:defRPr/>
            </a:pPr>
            <a:fld id="{C4E35A0B-7A46-491E-A689-3ECBBD6085A9}" type="slidenum">
              <a:rPr lang="en-US" smtClean="0"/>
              <a:pPr>
                <a:defRPr/>
              </a:pPr>
              <a:t>7</a:t>
            </a:fld>
            <a:endParaRPr lang="en-US"/>
          </a:p>
        </p:txBody>
      </p:sp>
      <p:pic>
        <p:nvPicPr>
          <p:cNvPr id="18" name="Picture 148" descr="ModelGIF"/>
          <p:cNvPicPr>
            <a:picLocks noChangeAspect="1" noChangeArrowheads="1" noCrop="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400759" y="1367698"/>
            <a:ext cx="5100511" cy="49463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926377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GB" dirty="0"/>
              <a:t>Example 2 – Managing an upgrade programme to time and cost and communicating the results </a:t>
            </a:r>
          </a:p>
        </p:txBody>
      </p:sp>
      <p:sp>
        <p:nvSpPr>
          <p:cNvPr id="2" name="Slide Number Placeholder 1"/>
          <p:cNvSpPr>
            <a:spLocks noGrp="1"/>
          </p:cNvSpPr>
          <p:nvPr>
            <p:ph type="sldNum" sz="quarter" idx="12"/>
          </p:nvPr>
        </p:nvSpPr>
        <p:spPr/>
        <p:txBody>
          <a:bodyPr/>
          <a:lstStyle/>
          <a:p>
            <a:fld id="{455123DE-DF0A-45CF-9929-81DBBDC71DC7}" type="slidenum">
              <a:rPr lang="en-AU" smtClean="0">
                <a:solidFill>
                  <a:srgbClr val="404146"/>
                </a:solidFill>
              </a:rPr>
              <a:pPr/>
              <a:t>8</a:t>
            </a:fld>
            <a:endParaRPr lang="en-AU" dirty="0">
              <a:solidFill>
                <a:srgbClr val="404146"/>
              </a:solidFill>
            </a:endParaRPr>
          </a:p>
        </p:txBody>
      </p:sp>
      <p:sp>
        <p:nvSpPr>
          <p:cNvPr id="5" name="Text Placeholder 4"/>
          <p:cNvSpPr>
            <a:spLocks noGrp="1"/>
          </p:cNvSpPr>
          <p:nvPr>
            <p:ph type="body" sz="quarter" idx="17"/>
          </p:nvPr>
        </p:nvSpPr>
        <p:spPr/>
        <p:txBody>
          <a:bodyPr/>
          <a:lstStyle/>
          <a:p>
            <a:pPr lvl="0" fontAlgn="base">
              <a:spcAft>
                <a:spcPct val="0"/>
              </a:spcAft>
              <a:defRPr/>
            </a:pPr>
            <a:r>
              <a:rPr lang="en-GB" sz="2000" dirty="0"/>
              <a:t>How many maintenance tracks are required?</a:t>
            </a:r>
          </a:p>
          <a:p>
            <a:pPr lvl="0" fontAlgn="base">
              <a:spcAft>
                <a:spcPct val="0"/>
              </a:spcAft>
              <a:defRPr/>
            </a:pPr>
            <a:r>
              <a:rPr lang="en-GB" sz="2000" dirty="0"/>
              <a:t>How many Test rigs are required?</a:t>
            </a:r>
          </a:p>
          <a:p>
            <a:pPr lvl="0" fontAlgn="base">
              <a:spcAft>
                <a:spcPct val="0"/>
              </a:spcAft>
              <a:defRPr/>
            </a:pPr>
            <a:r>
              <a:rPr lang="en-GB" sz="2000" dirty="0"/>
              <a:t>What will be the throughput rate?</a:t>
            </a:r>
          </a:p>
          <a:p>
            <a:pPr lvl="0" fontAlgn="base">
              <a:spcAft>
                <a:spcPct val="0"/>
              </a:spcAft>
              <a:defRPr/>
            </a:pPr>
            <a:r>
              <a:rPr lang="en-GB" sz="2000" dirty="0"/>
              <a:t>Where are the bottlenecks?</a:t>
            </a:r>
          </a:p>
          <a:p>
            <a:pPr lvl="0" fontAlgn="base">
              <a:spcAft>
                <a:spcPct val="0"/>
              </a:spcAft>
              <a:defRPr/>
            </a:pPr>
            <a:r>
              <a:rPr lang="en-GB" sz="2000" dirty="0"/>
              <a:t>What level of resourcing will be required?</a:t>
            </a:r>
          </a:p>
          <a:p>
            <a:pPr lvl="0" fontAlgn="base">
              <a:spcAft>
                <a:spcPct val="0"/>
              </a:spcAft>
              <a:defRPr/>
            </a:pPr>
            <a:r>
              <a:rPr lang="en-GB" sz="2000" dirty="0"/>
              <a:t>What is the impact of delays in the system?</a:t>
            </a:r>
          </a:p>
          <a:p>
            <a:endParaRPr lang="en-GB" dirty="0"/>
          </a:p>
        </p:txBody>
      </p:sp>
      <p:grpSp>
        <p:nvGrpSpPr>
          <p:cNvPr id="6" name="Group 20"/>
          <p:cNvGrpSpPr>
            <a:grpSpLocks/>
          </p:cNvGrpSpPr>
          <p:nvPr/>
        </p:nvGrpSpPr>
        <p:grpSpPr bwMode="auto">
          <a:xfrm>
            <a:off x="4383312" y="2022667"/>
            <a:ext cx="5831089" cy="4469263"/>
            <a:chOff x="1902" y="1177"/>
            <a:chExt cx="3644" cy="2762"/>
          </a:xfrm>
        </p:grpSpPr>
        <p:sp>
          <p:nvSpPr>
            <p:cNvPr id="9" name="Line 19"/>
            <p:cNvSpPr>
              <a:spLocks noChangeShapeType="1"/>
            </p:cNvSpPr>
            <p:nvPr/>
          </p:nvSpPr>
          <p:spPr bwMode="auto">
            <a:xfrm rot="2121173" flipH="1" flipV="1">
              <a:off x="4236" y="2059"/>
              <a:ext cx="102" cy="1182"/>
            </a:xfrm>
            <a:prstGeom prst="line">
              <a:avLst/>
            </a:prstGeom>
            <a:noFill/>
            <a:ln w="76200">
              <a:solidFill>
                <a:srgbClr val="BDC1C4"/>
              </a:solidFill>
              <a:round/>
              <a:headEnd/>
              <a:tailEnd type="triangle" w="med" len="med"/>
            </a:ln>
          </p:spPr>
          <p:txBody>
            <a:bodyPr/>
            <a:lstStyle/>
            <a:p>
              <a:pPr>
                <a:defRPr/>
              </a:pPr>
              <a:endParaRPr lang="en-US" sz="1400" kern="0">
                <a:solidFill>
                  <a:srgbClr val="000000"/>
                </a:solidFill>
              </a:endParaRPr>
            </a:p>
          </p:txBody>
        </p:sp>
        <p:grpSp>
          <p:nvGrpSpPr>
            <p:cNvPr id="7" name="Group 5"/>
            <p:cNvGrpSpPr>
              <a:grpSpLocks/>
            </p:cNvGrpSpPr>
            <p:nvPr/>
          </p:nvGrpSpPr>
          <p:grpSpPr bwMode="auto">
            <a:xfrm>
              <a:off x="4430" y="1177"/>
              <a:ext cx="1116" cy="962"/>
              <a:chOff x="1872" y="887"/>
              <a:chExt cx="1298" cy="1118"/>
            </a:xfrm>
          </p:grpSpPr>
          <p:sp>
            <p:nvSpPr>
              <p:cNvPr id="17" name="Rectangle 6"/>
              <p:cNvSpPr>
                <a:spLocks noChangeArrowheads="1"/>
              </p:cNvSpPr>
              <p:nvPr/>
            </p:nvSpPr>
            <p:spPr bwMode="auto">
              <a:xfrm>
                <a:off x="1872" y="887"/>
                <a:ext cx="1298" cy="1118"/>
              </a:xfrm>
              <a:prstGeom prst="roundRect">
                <a:avLst/>
              </a:prstGeom>
              <a:solidFill>
                <a:srgbClr val="BDC1C4"/>
              </a:solidFill>
              <a:ln w="0" algn="ctr">
                <a:noFill/>
                <a:round/>
                <a:headEnd/>
                <a:tailEnd/>
              </a:ln>
              <a:effectLst/>
              <a:scene3d>
                <a:camera prst="orthographicFront"/>
                <a:lightRig rig="threePt" dir="t"/>
              </a:scene3d>
              <a:sp3d>
                <a:bevelT/>
              </a:sp3d>
            </p:spPr>
            <p:txBody>
              <a:bodyPr wrap="none" anchor="ctr"/>
              <a:lstStyle/>
              <a:p>
                <a:endParaRPr lang="en-GB" sz="1400" kern="0">
                  <a:solidFill>
                    <a:srgbClr val="000000"/>
                  </a:solidFill>
                </a:endParaRPr>
              </a:p>
            </p:txBody>
          </p:sp>
          <p:sp>
            <p:nvSpPr>
              <p:cNvPr id="18" name="Text Box 7"/>
              <p:cNvSpPr txBox="1">
                <a:spLocks noChangeArrowheads="1"/>
              </p:cNvSpPr>
              <p:nvPr/>
            </p:nvSpPr>
            <p:spPr bwMode="auto">
              <a:xfrm>
                <a:off x="1999" y="1577"/>
                <a:ext cx="1074" cy="420"/>
              </a:xfrm>
              <a:prstGeom prst="rect">
                <a:avLst/>
              </a:prstGeom>
              <a:noFill/>
              <a:ln w="9525">
                <a:noFill/>
                <a:miter lim="800000"/>
                <a:headEnd/>
                <a:tailEnd/>
              </a:ln>
            </p:spPr>
            <p:txBody>
              <a:bodyPr wrap="none">
                <a:spAutoFit/>
              </a:bodyPr>
              <a:lstStyle/>
              <a:p>
                <a:pPr algn="ctr">
                  <a:defRPr/>
                </a:pPr>
                <a:r>
                  <a:rPr lang="en-GB" sz="1600" kern="0" dirty="0">
                    <a:solidFill>
                      <a:srgbClr val="000000"/>
                    </a:solidFill>
                  </a:rPr>
                  <a:t>On-equipment</a:t>
                </a:r>
              </a:p>
              <a:p>
                <a:pPr algn="ctr">
                  <a:defRPr/>
                </a:pPr>
                <a:r>
                  <a:rPr lang="en-GB" sz="1600" kern="0" dirty="0">
                    <a:solidFill>
                      <a:srgbClr val="000000"/>
                    </a:solidFill>
                  </a:rPr>
                  <a:t>m</a:t>
                </a:r>
                <a:r>
                  <a:rPr lang="en-GB" sz="1600" kern="0" dirty="0" err="1">
                    <a:solidFill>
                      <a:srgbClr val="000000"/>
                    </a:solidFill>
                  </a:rPr>
                  <a:t>aintenance</a:t>
                </a:r>
                <a:endParaRPr lang="en-GB" sz="1600" kern="0" dirty="0">
                  <a:solidFill>
                    <a:srgbClr val="000000"/>
                  </a:solidFill>
                </a:endParaRPr>
              </a:p>
            </p:txBody>
          </p:sp>
          <p:pic>
            <p:nvPicPr>
              <p:cNvPr id="19" name="Picture 8" descr="Tornado MRCA"/>
              <p:cNvPicPr>
                <a:picLocks noChangeAspect="1" noChangeArrowheads="1"/>
              </p:cNvPicPr>
              <p:nvPr/>
            </p:nvPicPr>
            <p:blipFill>
              <a:blip r:embed="rId2" cstate="print"/>
              <a:srcRect/>
              <a:stretch>
                <a:fillRect/>
              </a:stretch>
            </p:blipFill>
            <p:spPr bwMode="auto">
              <a:xfrm>
                <a:off x="1963" y="984"/>
                <a:ext cx="1105" cy="597"/>
              </a:xfrm>
              <a:prstGeom prst="rect">
                <a:avLst/>
              </a:prstGeom>
              <a:noFill/>
              <a:ln w="9525">
                <a:noFill/>
                <a:miter lim="800000"/>
                <a:headEnd/>
                <a:tailEnd/>
              </a:ln>
            </p:spPr>
          </p:pic>
        </p:grpSp>
        <p:grpSp>
          <p:nvGrpSpPr>
            <p:cNvPr id="8" name="Group 11"/>
            <p:cNvGrpSpPr>
              <a:grpSpLocks/>
            </p:cNvGrpSpPr>
            <p:nvPr/>
          </p:nvGrpSpPr>
          <p:grpSpPr bwMode="auto">
            <a:xfrm>
              <a:off x="1902" y="2384"/>
              <a:ext cx="2131" cy="1555"/>
              <a:chOff x="175" y="2308"/>
              <a:chExt cx="2131" cy="1555"/>
            </a:xfrm>
          </p:grpSpPr>
          <p:sp>
            <p:nvSpPr>
              <p:cNvPr id="10" name="AutoShape 12"/>
              <p:cNvSpPr>
                <a:spLocks noChangeArrowheads="1"/>
              </p:cNvSpPr>
              <p:nvPr/>
            </p:nvSpPr>
            <p:spPr bwMode="auto">
              <a:xfrm>
                <a:off x="175" y="2308"/>
                <a:ext cx="2131" cy="1555"/>
              </a:xfrm>
              <a:prstGeom prst="roundRect">
                <a:avLst>
                  <a:gd name="adj" fmla="val 16667"/>
                </a:avLst>
              </a:prstGeom>
              <a:solidFill>
                <a:srgbClr val="BDC1C4"/>
              </a:solidFill>
              <a:ln w="0" algn="ctr">
                <a:noFill/>
                <a:round/>
                <a:headEnd/>
                <a:tailEnd/>
              </a:ln>
              <a:effectLst/>
              <a:scene3d>
                <a:camera prst="orthographicFront"/>
                <a:lightRig rig="threePt" dir="t"/>
              </a:scene3d>
              <a:sp3d>
                <a:bevelT/>
              </a:sp3d>
            </p:spPr>
            <p:txBody>
              <a:bodyPr wrap="none" anchor="ctr"/>
              <a:lstStyle/>
              <a:p>
                <a:pPr>
                  <a:defRPr/>
                </a:pPr>
                <a:endParaRPr lang="en-GB" sz="1400" kern="0">
                  <a:solidFill>
                    <a:srgbClr val="000000"/>
                  </a:solidFill>
                </a:endParaRPr>
              </a:p>
            </p:txBody>
          </p:sp>
          <p:pic>
            <p:nvPicPr>
              <p:cNvPr id="11" name="Picture 13" descr="Show_reports"/>
              <p:cNvPicPr>
                <a:picLocks noChangeAspect="1" noChangeArrowheads="1"/>
              </p:cNvPicPr>
              <p:nvPr/>
            </p:nvPicPr>
            <p:blipFill>
              <a:blip r:embed="rId3" cstate="print"/>
              <a:srcRect/>
              <a:stretch>
                <a:fillRect/>
              </a:stretch>
            </p:blipFill>
            <p:spPr bwMode="auto">
              <a:xfrm>
                <a:off x="381" y="2960"/>
                <a:ext cx="647" cy="647"/>
              </a:xfrm>
              <a:prstGeom prst="rect">
                <a:avLst/>
              </a:prstGeom>
              <a:noFill/>
              <a:ln w="9525">
                <a:noFill/>
                <a:miter lim="800000"/>
                <a:headEnd/>
                <a:tailEnd/>
              </a:ln>
            </p:spPr>
          </p:pic>
          <p:sp>
            <p:nvSpPr>
              <p:cNvPr id="12" name="Text Box 14"/>
              <p:cNvSpPr txBox="1">
                <a:spLocks noChangeArrowheads="1"/>
              </p:cNvSpPr>
              <p:nvPr/>
            </p:nvSpPr>
            <p:spPr bwMode="auto">
              <a:xfrm>
                <a:off x="388" y="3576"/>
                <a:ext cx="637" cy="190"/>
              </a:xfrm>
              <a:prstGeom prst="rect">
                <a:avLst/>
              </a:prstGeom>
              <a:noFill/>
              <a:ln w="9525">
                <a:noFill/>
                <a:miter lim="800000"/>
                <a:headEnd/>
                <a:tailEnd/>
              </a:ln>
            </p:spPr>
            <p:txBody>
              <a:bodyPr wrap="none">
                <a:spAutoFit/>
              </a:bodyPr>
              <a:lstStyle/>
              <a:p>
                <a:pPr>
                  <a:defRPr/>
                </a:pPr>
                <a:r>
                  <a:rPr lang="en-GB" sz="1400" kern="0">
                    <a:solidFill>
                      <a:srgbClr val="000000"/>
                    </a:solidFill>
                  </a:rPr>
                  <a:t>Manpower</a:t>
                </a:r>
              </a:p>
            </p:txBody>
          </p:sp>
          <p:sp>
            <p:nvSpPr>
              <p:cNvPr id="13" name="Text Box 15"/>
              <p:cNvSpPr txBox="1">
                <a:spLocks noChangeArrowheads="1"/>
              </p:cNvSpPr>
              <p:nvPr/>
            </p:nvSpPr>
            <p:spPr bwMode="auto">
              <a:xfrm>
                <a:off x="965" y="2772"/>
                <a:ext cx="551" cy="190"/>
              </a:xfrm>
              <a:prstGeom prst="rect">
                <a:avLst/>
              </a:prstGeom>
              <a:noFill/>
              <a:ln w="9525">
                <a:noFill/>
                <a:miter lim="800000"/>
                <a:headEnd/>
                <a:tailEnd/>
              </a:ln>
            </p:spPr>
            <p:txBody>
              <a:bodyPr wrap="none">
                <a:spAutoFit/>
              </a:bodyPr>
              <a:lstStyle/>
              <a:p>
                <a:pPr>
                  <a:defRPr/>
                </a:pPr>
                <a:r>
                  <a:rPr lang="en-GB" sz="1400" kern="0">
                    <a:solidFill>
                      <a:srgbClr val="000000"/>
                    </a:solidFill>
                  </a:rPr>
                  <a:t>Facilities</a:t>
                </a:r>
              </a:p>
            </p:txBody>
          </p:sp>
          <p:pic>
            <p:nvPicPr>
              <p:cNvPr id="14" name="Picture 16" descr="outside-hanger"/>
              <p:cNvPicPr>
                <a:picLocks noChangeAspect="1" noChangeArrowheads="1"/>
              </p:cNvPicPr>
              <p:nvPr/>
            </p:nvPicPr>
            <p:blipFill>
              <a:blip r:embed="rId4" cstate="print"/>
              <a:srcRect l="5083" t="6110" r="1778" b="30008"/>
              <a:stretch>
                <a:fillRect/>
              </a:stretch>
            </p:blipFill>
            <p:spPr bwMode="auto">
              <a:xfrm>
                <a:off x="851" y="2444"/>
                <a:ext cx="778" cy="357"/>
              </a:xfrm>
              <a:prstGeom prst="rect">
                <a:avLst/>
              </a:prstGeom>
              <a:solidFill>
                <a:srgbClr val="99CCFF"/>
              </a:solidFill>
              <a:ln w="9525">
                <a:noFill/>
                <a:miter lim="800000"/>
                <a:headEnd/>
                <a:tailEnd/>
              </a:ln>
            </p:spPr>
          </p:pic>
          <p:pic>
            <p:nvPicPr>
              <p:cNvPr id="15" name="Picture 17" descr="equip006"/>
              <p:cNvPicPr>
                <a:picLocks noChangeAspect="1" noChangeArrowheads="1"/>
              </p:cNvPicPr>
              <p:nvPr/>
            </p:nvPicPr>
            <p:blipFill>
              <a:blip r:embed="rId5" cstate="print"/>
              <a:srcRect l="13876" t="17287" r="6509" b="8350"/>
              <a:stretch>
                <a:fillRect/>
              </a:stretch>
            </p:blipFill>
            <p:spPr bwMode="auto">
              <a:xfrm>
                <a:off x="1397" y="2989"/>
                <a:ext cx="739" cy="518"/>
              </a:xfrm>
              <a:prstGeom prst="rect">
                <a:avLst/>
              </a:prstGeom>
              <a:solidFill>
                <a:srgbClr val="99CCFF"/>
              </a:solidFill>
              <a:ln w="9525">
                <a:noFill/>
                <a:miter lim="800000"/>
                <a:headEnd/>
                <a:tailEnd/>
              </a:ln>
            </p:spPr>
          </p:pic>
          <p:sp>
            <p:nvSpPr>
              <p:cNvPr id="16" name="Text Box 18"/>
              <p:cNvSpPr txBox="1">
                <a:spLocks noChangeArrowheads="1"/>
              </p:cNvSpPr>
              <p:nvPr/>
            </p:nvSpPr>
            <p:spPr bwMode="auto">
              <a:xfrm>
                <a:off x="1443" y="3475"/>
                <a:ext cx="639" cy="323"/>
              </a:xfrm>
              <a:prstGeom prst="rect">
                <a:avLst/>
              </a:prstGeom>
              <a:noFill/>
              <a:ln w="9525">
                <a:noFill/>
                <a:miter lim="800000"/>
                <a:headEnd/>
                <a:tailEnd/>
              </a:ln>
            </p:spPr>
            <p:txBody>
              <a:bodyPr wrap="none">
                <a:spAutoFit/>
              </a:bodyPr>
              <a:lstStyle/>
              <a:p>
                <a:pPr>
                  <a:defRPr/>
                </a:pPr>
                <a:r>
                  <a:rPr lang="en-GB" sz="1400" kern="0" dirty="0">
                    <a:solidFill>
                      <a:srgbClr val="000000"/>
                    </a:solidFill>
                  </a:rPr>
                  <a:t>Support</a:t>
                </a:r>
              </a:p>
              <a:p>
                <a:pPr>
                  <a:defRPr/>
                </a:pPr>
                <a:r>
                  <a:rPr lang="en-GB" sz="1400" kern="0" dirty="0">
                    <a:solidFill>
                      <a:srgbClr val="000000"/>
                    </a:solidFill>
                  </a:rPr>
                  <a:t>e</a:t>
                </a:r>
                <a:r>
                  <a:rPr lang="en-GB" sz="1400" kern="0" dirty="0" err="1">
                    <a:solidFill>
                      <a:srgbClr val="000000"/>
                    </a:solidFill>
                  </a:rPr>
                  <a:t>quipment</a:t>
                </a:r>
                <a:endParaRPr lang="en-GB" sz="1400" kern="0" dirty="0">
                  <a:solidFill>
                    <a:srgbClr val="000000"/>
                  </a:solidFill>
                </a:endParaRPr>
              </a:p>
            </p:txBody>
          </p:sp>
        </p:grpSp>
      </p:grpSp>
    </p:spTree>
    <p:extLst>
      <p:ext uri="{BB962C8B-B14F-4D97-AF65-F5344CB8AC3E}">
        <p14:creationId xmlns:p14="http://schemas.microsoft.com/office/powerpoint/2010/main" val="22268622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5">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5">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5">
                                            <p:txEl>
                                              <p:pRg st="5" end="5"/>
                                            </p:txEl>
                                          </p:spTgt>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p:cNvSpPr>
            <a:spLocks noGrp="1"/>
          </p:cNvSpPr>
          <p:nvPr>
            <p:ph type="sldNum" sz="quarter" idx="20"/>
          </p:nvPr>
        </p:nvSpPr>
        <p:spPr/>
        <p:txBody>
          <a:bodyPr/>
          <a:lstStyle/>
          <a:p>
            <a:pPr>
              <a:defRPr/>
            </a:pPr>
            <a:fld id="{ECAD78B6-58E9-45B5-AD4D-AC8458ABE207}" type="slidenum">
              <a:rPr lang="en-US" smtClean="0"/>
              <a:pPr>
                <a:defRPr/>
              </a:pPr>
              <a:t>9</a:t>
            </a:fld>
            <a:endParaRPr lang="en-US"/>
          </a:p>
        </p:txBody>
      </p:sp>
      <p:pic>
        <p:nvPicPr>
          <p:cNvPr id="9" name="TSP Demo.wmv">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631856" y="0"/>
            <a:ext cx="9144000" cy="6858000"/>
          </a:xfrm>
          <a:prstGeom prst="rect">
            <a:avLst/>
          </a:prstGeom>
        </p:spPr>
      </p:pic>
      <p:sp>
        <p:nvSpPr>
          <p:cNvPr id="3" name="Rectangle 2"/>
          <p:cNvSpPr/>
          <p:nvPr/>
        </p:nvSpPr>
        <p:spPr>
          <a:xfrm>
            <a:off x="6903963" y="0"/>
            <a:ext cx="2871893" cy="1137920"/>
          </a:xfrm>
          <a:prstGeom prst="rect">
            <a:avLst/>
          </a:prstGeom>
          <a:solidFill>
            <a:schemeClr val="bg2"/>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3583397006"/>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9"/>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9"/>
                                        </p:tgtEl>
                                      </p:cBhvr>
                                    </p:cmd>
                                  </p:childTnLst>
                                </p:cTn>
                              </p:par>
                            </p:childTnLst>
                          </p:cTn>
                        </p:par>
                      </p:childTnLst>
                    </p:cTn>
                  </p:par>
                </p:childTnLst>
              </p:cTn>
              <p:nextCondLst>
                <p:cond evt="onClick" delay="0">
                  <p:tgtEl>
                    <p:spTgt spid="9"/>
                  </p:tgtEl>
                </p:cond>
              </p:nextCondLst>
            </p:seq>
            <p:video>
              <p:cMediaNode vol="80000">
                <p:cTn id="7" fill="hold" display="0">
                  <p:stCondLst>
                    <p:cond delay="indefinite"/>
                  </p:stCondLst>
                </p:cTn>
                <p:tgtEl>
                  <p:spTgt spid="9"/>
                </p:tgtEl>
              </p:cMediaNode>
            </p:video>
          </p:childTnLst>
        </p:cTn>
      </p:par>
    </p:tnLst>
  </p:timing>
</p:sld>
</file>

<file path=ppt/theme/theme1.xml><?xml version="1.0" encoding="utf-8"?>
<a:theme xmlns:a="http://schemas.openxmlformats.org/drawingml/2006/main" name="BAE Systems Slide Set">
  <a:themeElements>
    <a:clrScheme name="BAE Systems">
      <a:dk1>
        <a:srgbClr val="000000"/>
      </a:dk1>
      <a:lt1>
        <a:srgbClr val="FFFFFF"/>
      </a:lt1>
      <a:dk2>
        <a:srgbClr val="404146"/>
      </a:dk2>
      <a:lt2>
        <a:srgbClr val="FFFFFF"/>
      </a:lt2>
      <a:accent1>
        <a:srgbClr val="D0D3D4"/>
      </a:accent1>
      <a:accent2>
        <a:srgbClr val="FC4C02"/>
      </a:accent2>
      <a:accent3>
        <a:srgbClr val="F0B323"/>
      </a:accent3>
      <a:accent4>
        <a:srgbClr val="615E9B"/>
      </a:accent4>
      <a:accent5>
        <a:srgbClr val="D9C0A9"/>
      </a:accent5>
      <a:accent6>
        <a:srgbClr val="01426A"/>
      </a:accent6>
      <a:hlink>
        <a:srgbClr val="6464FF"/>
      </a:hlink>
      <a:folHlink>
        <a:srgbClr val="C850C8"/>
      </a:folHlink>
    </a:clrScheme>
    <a:fontScheme name="BAE Systems">
      <a:majorFont>
        <a:latin typeface="Tahoma"/>
        <a:ea typeface=""/>
        <a:cs typeface=""/>
      </a:majorFont>
      <a:minorFont>
        <a:latin typeface="Tahoma"/>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custClrLst>
    <a:custClr name="Orange">
      <a:srgbClr val="FC4C02"/>
    </a:custClr>
    <a:custClr name="White">
      <a:srgbClr val="FFFFFF"/>
    </a:custClr>
    <a:custClr name="Grey">
      <a:srgbClr val="D0D3D4"/>
    </a:custClr>
    <a:custClr name="Dark Grey">
      <a:srgbClr val="3D4146"/>
    </a:custClr>
    <a:custClr name="Black">
      <a:srgbClr val="000000"/>
    </a:custClr>
    <a:custClr name="Ignore01">
      <a:srgbClr val="FFFFFF"/>
    </a:custClr>
    <a:custClr name="Ignore02">
      <a:srgbClr val="FFFFFF"/>
    </a:custClr>
    <a:custClr name="Ignore03">
      <a:srgbClr val="FFFFFF"/>
    </a:custClr>
    <a:custClr name="Ignore04">
      <a:srgbClr val="FFFFFF"/>
    </a:custClr>
    <a:custClr name="Ignore05">
      <a:srgbClr val="FFFFFF"/>
    </a:custClr>
    <a:custClr name="Yellow">
      <a:srgbClr val="F0B323"/>
    </a:custClr>
    <a:custClr name="Purple">
      <a:srgbClr val="615E9B"/>
    </a:custClr>
    <a:custClr name="Stone">
      <a:srgbClr val="D9C0A9"/>
    </a:custClr>
    <a:custClr name="Navy">
      <a:srgbClr val="01426A"/>
    </a:custClr>
    <a:custClr name="Teal">
      <a:srgbClr val="00B2A9"/>
    </a:custClr>
    <a:custClr name="Blue">
      <a:srgbClr val="489FDF"/>
    </a:custClr>
    <a:custClr name="Ignore06">
      <a:srgbClr val="FFFFFF"/>
    </a:custClr>
    <a:custClr name="Ignore07">
      <a:srgbClr val="FFFFFF"/>
    </a:custClr>
    <a:custClr name="Ignore08">
      <a:srgbClr val="FFFFFF"/>
    </a:custClr>
    <a:custClr name="Ignore09">
      <a:srgbClr val="FFFFFF"/>
    </a:custClr>
    <a:custClr name="Yellow 70%">
      <a:srgbClr val="F4C965"/>
    </a:custClr>
    <a:custClr name="Purple 70%">
      <a:srgbClr val="908EB9"/>
    </a:custClr>
    <a:custClr name="Stone 70%">
      <a:srgbClr val="E4D2C2"/>
    </a:custClr>
    <a:custClr name="Navy 70%">
      <a:srgbClr val="4D7A96"/>
    </a:custClr>
    <a:custClr name="Teal 70%">
      <a:srgbClr val="4CC9C2"/>
    </a:custClr>
    <a:custClr name="Blue 70%">
      <a:srgbClr val="7EBBE8"/>
    </a:custClr>
    <a:custClr name="Ignore10">
      <a:srgbClr val="FFFFFF"/>
    </a:custClr>
    <a:custClr name="Ignore11">
      <a:srgbClr val="FFFFFF"/>
    </a:custClr>
    <a:custClr name="Ignore12">
      <a:srgbClr val="FFFFFF"/>
    </a:custClr>
    <a:custClr name="Ignore13">
      <a:srgbClr val="FFFFFF"/>
    </a:custClr>
    <a:custClr name="Yellow 50%">
      <a:srgbClr val="F7D991"/>
    </a:custClr>
    <a:custClr name="Purple 50%">
      <a:srgbClr val="B0AFCD"/>
    </a:custClr>
    <a:custClr name="Stone 50%">
      <a:srgbClr val="ECDFD4"/>
    </a:custClr>
    <a:custClr name="Navy 50%">
      <a:srgbClr val="80A0B4"/>
    </a:custClr>
    <a:custClr name="Teal 50%">
      <a:srgbClr val="7FD8D4"/>
    </a:custClr>
    <a:custClr name="Blue 50%">
      <a:srgbClr val="A3CFEF"/>
    </a:custClr>
    <a:custClr name="Ignore14">
      <a:srgbClr val="FFFFFF"/>
    </a:custClr>
    <a:custClr name="Ignore15">
      <a:srgbClr val="FFFFFF"/>
    </a:custClr>
    <a:custClr name="Ignore16">
      <a:srgbClr val="FFFFFF"/>
    </a:custClr>
    <a:custClr name="Ignore17">
      <a:srgbClr val="FFFFFF"/>
    </a:custClr>
    <a:custClr name="Yellow 30%">
      <a:srgbClr val="FAE8BD"/>
    </a:custClr>
    <a:custClr name="Purple 30%">
      <a:srgbClr val="CFCEE1"/>
    </a:custClr>
    <a:custClr name="Stone 30%">
      <a:srgbClr val="F3ECE5"/>
    </a:custClr>
    <a:custClr name="Navy 30%">
      <a:srgbClr val="B2C6D2"/>
    </a:custClr>
    <a:custClr name="Teal 30%">
      <a:srgbClr val="B2E7E5"/>
    </a:custClr>
    <a:custClr name="Blue 30%">
      <a:srgbClr val="C8E2F5"/>
    </a:custClr>
    <a:custClr name="Ignore18">
      <a:srgbClr val="FFFFFF"/>
    </a:custClr>
    <a:custClr name="Red">
      <a:srgbClr val="FF0000"/>
    </a:custClr>
    <a:custClr name="Amber">
      <a:srgbClr val="FFBF00"/>
    </a:custClr>
    <a:custClr name="Green">
      <a:srgbClr val="00B050"/>
    </a:custClr>
  </a:custClrLst>
  <a:extLst>
    <a:ext uri="{05A4C25C-085E-4340-85A3-A5531E510DB2}">
      <thm15:themeFamily xmlns:thm15="http://schemas.microsoft.com/office/thememl/2012/main" name="Presentation2" id="{B2D66C70-069A-449D-B98F-5E80E997B32D}" vid="{100B25CE-49B3-4198-BB33-8DFA5DEB1E3D}"/>
    </a:ext>
  </a:extLst>
</a:theme>
</file>

<file path=ppt/theme/theme2.xml><?xml version="1.0" encoding="utf-8"?>
<a:theme xmlns:a="http://schemas.openxmlformats.org/drawingml/2006/main" name="Office Theme">
  <a:themeElements>
    <a:clrScheme name="BAE Systems">
      <a:dk1>
        <a:srgbClr val="000000"/>
      </a:dk1>
      <a:lt1>
        <a:srgbClr val="FFFFFF"/>
      </a:lt1>
      <a:dk2>
        <a:srgbClr val="404146"/>
      </a:dk2>
      <a:lt2>
        <a:srgbClr val="FFFFFF"/>
      </a:lt2>
      <a:accent1>
        <a:srgbClr val="D0D3D4"/>
      </a:accent1>
      <a:accent2>
        <a:srgbClr val="FC4C02"/>
      </a:accent2>
      <a:accent3>
        <a:srgbClr val="F0B323"/>
      </a:accent3>
      <a:accent4>
        <a:srgbClr val="615E9B"/>
      </a:accent4>
      <a:accent5>
        <a:srgbClr val="D9C0A9"/>
      </a:accent5>
      <a:accent6>
        <a:srgbClr val="01426A"/>
      </a:accent6>
      <a:hlink>
        <a:srgbClr val="6464FF"/>
      </a:hlink>
      <a:folHlink>
        <a:srgbClr val="C850C8"/>
      </a:folHlink>
    </a:clrScheme>
    <a:fontScheme name="BAE">
      <a:majorFont>
        <a:latin typeface="Tahoma"/>
        <a:ea typeface=""/>
        <a:cs typeface=""/>
      </a:majorFont>
      <a:minorFont>
        <a:latin typeface="Tahoma"/>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Computational Modelling Presentation - Suzanne Harrison Widescreen</Template>
  <TotalTime>153</TotalTime>
  <Words>328</Words>
  <Application>Microsoft Office PowerPoint</Application>
  <PresentationFormat>Widescreen</PresentationFormat>
  <Paragraphs>71</Paragraphs>
  <Slides>11</Slides>
  <Notes>3</Notes>
  <HiddenSlides>0</HiddenSlides>
  <MMClips>1</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11</vt:i4>
      </vt:variant>
    </vt:vector>
  </HeadingPairs>
  <TitlesOfParts>
    <vt:vector size="16" baseType="lpstr">
      <vt:lpstr>Arial</vt:lpstr>
      <vt:lpstr>Calibri</vt:lpstr>
      <vt:lpstr>Tahoma</vt:lpstr>
      <vt:lpstr>Times New Roman</vt:lpstr>
      <vt:lpstr>BAE Systems Slide Set</vt:lpstr>
      <vt:lpstr>Risk, change and dependence on others How BAE Systems uses modelling to address these challenges in ensuring value for money across the enterprise </vt:lpstr>
      <vt:lpstr>If only you could look into the future…</vt:lpstr>
      <vt:lpstr>Many problems will quickly become complex…if you make a change in your solution, how will it impact the wider enterprise?</vt:lpstr>
      <vt:lpstr>Everything requires a balancing act … Integrating performance and cost / revenue modelling is key to understanding the whole solution </vt:lpstr>
      <vt:lpstr>Industry’s role became more complex…</vt:lpstr>
      <vt:lpstr>By modelling the whole enterprise we can understand the impact of taking on more responsibility and the associated risks / opportunities</vt:lpstr>
      <vt:lpstr>Example 1: Predicting how a service will perform…</vt:lpstr>
      <vt:lpstr>Example 2 – Managing an upgrade programme to time and cost and communicating the results </vt:lpstr>
      <vt:lpstr>PowerPoint Presentation</vt:lpstr>
      <vt:lpstr>Mythbusting about Computational Modelling</vt:lpstr>
      <vt:lpstr>Thank you</vt:lpstr>
    </vt:vector>
  </TitlesOfParts>
  <Company>CSC</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Risk, change and dependence on others How BAE Systems uses modelling to address these challenges in ensuring value for money across the enterprise </dc:title>
  <dc:creator>Harrison, Suzanne (CORDA) (UK)</dc:creator>
  <cp:lastModifiedBy>Harrison, Suzanne (CORDA) (UK)</cp:lastModifiedBy>
  <cp:revision>3</cp:revision>
  <cp:lastPrinted>2015-10-26T13:29:20Z</cp:lastPrinted>
  <dcterms:created xsi:type="dcterms:W3CDTF">2019-03-19T18:51:06Z</dcterms:created>
  <dcterms:modified xsi:type="dcterms:W3CDTF">2019-03-19T21:24:26Z</dcterms:modified>
</cp:coreProperties>
</file>